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0660-30F3-4A80-B3D1-1002DCC4F890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E38B-B2C1-4914-9BD4-0D08B575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89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0660-30F3-4A80-B3D1-1002DCC4F890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E38B-B2C1-4914-9BD4-0D08B575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6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0660-30F3-4A80-B3D1-1002DCC4F890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E38B-B2C1-4914-9BD4-0D08B575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05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0660-30F3-4A80-B3D1-1002DCC4F890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E38B-B2C1-4914-9BD4-0D08B575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4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0660-30F3-4A80-B3D1-1002DCC4F890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E38B-B2C1-4914-9BD4-0D08B575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7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0660-30F3-4A80-B3D1-1002DCC4F890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E38B-B2C1-4914-9BD4-0D08B575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0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0660-30F3-4A80-B3D1-1002DCC4F890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E38B-B2C1-4914-9BD4-0D08B575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2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0660-30F3-4A80-B3D1-1002DCC4F890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E38B-B2C1-4914-9BD4-0D08B575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34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0660-30F3-4A80-B3D1-1002DCC4F890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E38B-B2C1-4914-9BD4-0D08B575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0660-30F3-4A80-B3D1-1002DCC4F890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E38B-B2C1-4914-9BD4-0D08B575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5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0660-30F3-4A80-B3D1-1002DCC4F890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E38B-B2C1-4914-9BD4-0D08B575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7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0660-30F3-4A80-B3D1-1002DCC4F890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E38B-B2C1-4914-9BD4-0D08B575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1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90660-30F3-4A80-B3D1-1002DCC4F890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FE38B-B2C1-4914-9BD4-0D08B575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3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5.emf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6.emf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dirty="0"/>
              <a:t>In a series R-L-C circuit, the </a:t>
            </a:r>
            <a:r>
              <a:rPr lang="en-US" dirty="0" smtClean="0"/>
              <a:t>voltage across an inductor _____ the current.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971800"/>
            <a:ext cx="4114800" cy="3154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leads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lags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in phase with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95835771"/>
              </p:ext>
            </p:extLst>
          </p:nvPr>
        </p:nvGraphicFramePr>
        <p:xfrm>
          <a:off x="4508500" y="2514600"/>
          <a:ext cx="457200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514600"/>
                        <a:ext cx="4572000" cy="422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017520"/>
            <a:ext cx="981075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4203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r>
              <a:rPr lang="en-US" dirty="0"/>
              <a:t>In </a:t>
            </a:r>
            <a:r>
              <a:rPr lang="en-US" dirty="0" smtClean="0"/>
              <a:t>a series </a:t>
            </a:r>
            <a:r>
              <a:rPr lang="en-US" dirty="0"/>
              <a:t>R-L-C </a:t>
            </a:r>
            <a:r>
              <a:rPr lang="en-US" dirty="0" smtClean="0"/>
              <a:t>circuit</a:t>
            </a:r>
            <a:r>
              <a:rPr lang="en-US" dirty="0"/>
              <a:t>, the </a:t>
            </a:r>
            <a:r>
              <a:rPr lang="en-US" dirty="0" smtClean="0"/>
              <a:t>voltage across a capacitor _____ the current.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90800"/>
            <a:ext cx="4114800" cy="3535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leads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lags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in phase with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86176071"/>
              </p:ext>
            </p:extLst>
          </p:nvPr>
        </p:nvGraphicFramePr>
        <p:xfrm>
          <a:off x="4508500" y="2514600"/>
          <a:ext cx="457200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514600"/>
                        <a:ext cx="4572000" cy="422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124200"/>
            <a:ext cx="757238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61843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/>
          </a:bodyPr>
          <a:lstStyle/>
          <a:p>
            <a:r>
              <a:rPr lang="en-US" dirty="0"/>
              <a:t>In a series R-L-C circuit, the </a:t>
            </a:r>
            <a:r>
              <a:rPr lang="en-US" dirty="0" smtClean="0"/>
              <a:t>voltage across a resistor _____ the current.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667000"/>
            <a:ext cx="4114800" cy="3459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leads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lags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in phase with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84024642"/>
              </p:ext>
            </p:extLst>
          </p:nvPr>
        </p:nvGraphicFramePr>
        <p:xfrm>
          <a:off x="4508500" y="2514600"/>
          <a:ext cx="457200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514600"/>
                        <a:ext cx="4572000" cy="422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785616"/>
            <a:ext cx="2581339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3338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en-US" dirty="0" smtClean="0"/>
              <a:t>The maximum source voltage in a circuit _____ the current.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38400"/>
            <a:ext cx="4114800" cy="3687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leads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lags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is in phase with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could be any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46416472"/>
              </p:ext>
            </p:extLst>
          </p:nvPr>
        </p:nvGraphicFramePr>
        <p:xfrm>
          <a:off x="4508500" y="2057400"/>
          <a:ext cx="4572000" cy="468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057400"/>
                        <a:ext cx="4572000" cy="468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142232"/>
            <a:ext cx="3283141" cy="107289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20547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/>
          </a:bodyPr>
          <a:lstStyle/>
          <a:p>
            <a:r>
              <a:rPr lang="en-US" dirty="0" smtClean="0"/>
              <a:t>Power in an AC circuit is constant.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048000"/>
            <a:ext cx="4114800" cy="3078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79683528"/>
              </p:ext>
            </p:extLst>
          </p:nvPr>
        </p:nvGraphicFramePr>
        <p:xfrm>
          <a:off x="4508500" y="2819400"/>
          <a:ext cx="457200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819400"/>
                        <a:ext cx="4572000" cy="3924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5814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2684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resonant frequency is different for R-L-C series and parallel circuits.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514600"/>
            <a:ext cx="4114800" cy="3611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52098231"/>
              </p:ext>
            </p:extLst>
          </p:nvPr>
        </p:nvGraphicFramePr>
        <p:xfrm>
          <a:off x="4508500" y="2514600"/>
          <a:ext cx="457200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514600"/>
                        <a:ext cx="4572000" cy="422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0480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998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9D4C0D5579545169EDBCE7452069410&lt;/guid&gt;&#10;        &lt;description /&gt;&#10;        &lt;date&gt;2/25/2014 9:09:0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C31F2D231D743639182A15239D329C0&lt;/guid&gt;&#10;            &lt;repollguid&gt;15D388C4281740B381C4B127BA46EF07&lt;/repollguid&gt;&#10;            &lt;sourceid&gt;2DD3B92882414E7A8DE9E5CD71CEF547&lt;/sourceid&gt;&#10;            &lt;questiontext&gt;In a series R-L-C circuit, the voltage across a resistor _____ the curren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5C502B364B14A1C9DB56CB3EAACFD79&lt;/guid&gt;&#10;                    &lt;answertext&gt;leads&lt;/answertext&gt;&#10;                    &lt;valuetype&gt;-1&lt;/valuetype&gt;&#10;                &lt;/answer&gt;&#10;                &lt;answer&gt;&#10;                    &lt;guid&gt;B1AA1DBEE01D4400A28C55966118E944&lt;/guid&gt;&#10;                    &lt;answertext&gt;lags&lt;/answertext&gt;&#10;                    &lt;valuetype&gt;-1&lt;/valuetype&gt;&#10;                &lt;/answer&gt;&#10;                &lt;answer&gt;&#10;                    &lt;guid&gt;27F8F626ED81468DAEBD852CE6E8AC6C&lt;/guid&gt;&#10;                    &lt;answertext&gt;is in phase with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9D4C0D5579545169EDBCE7452069410&lt;/guid&gt;&#10;        &lt;description /&gt;&#10;        &lt;date&gt;2/25/2014 9:09:0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0D60D679D324D26B71822A265D37286&lt;/guid&gt;&#10;            &lt;repollguid&gt;15D388C4281740B381C4B127BA46EF07&lt;/repollguid&gt;&#10;            &lt;sourceid&gt;2DD3B92882414E7A8DE9E5CD71CEF547&lt;/sourceid&gt;&#10;            &lt;questiontext&gt;The maximum source voltage in a circuit _____ the curren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5C502B364B14A1C9DB56CB3EAACFD79&lt;/guid&gt;&#10;                    &lt;answertext&gt;leads&lt;/answertext&gt;&#10;                    &lt;valuetype&gt;-1&lt;/valuetype&gt;&#10;                &lt;/answer&gt;&#10;                &lt;answer&gt;&#10;                    &lt;guid&gt;B1AA1DBEE01D4400A28C55966118E944&lt;/guid&gt;&#10;                    &lt;answertext&gt;lags&lt;/answertext&gt;&#10;                    &lt;valuetype&gt;-1&lt;/valuetype&gt;&#10;                &lt;/answer&gt;&#10;                &lt;answer&gt;&#10;                    &lt;guid&gt;27F8F626ED81468DAEBD852CE6E8AC6C&lt;/guid&gt;&#10;                    &lt;answertext&gt;is in phase with&lt;/answertext&gt;&#10;                    &lt;valuetype&gt;-1&lt;/valuetype&gt;&#10;                &lt;/answer&gt;&#10;                &lt;answer&gt;&#10;                    &lt;guid&gt;E9254B4DF7A442E09D2C864B12AD2822&lt;/guid&gt;&#10;                    &lt;answertext&gt;could be any of the abov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4A0CF75815A4630BCA6AA175F4AF11C&lt;/guid&gt;&#10;        &lt;description /&gt;&#10;        &lt;date&gt;2/25/2014 9:17:3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69524C953224FC684607A6A20987FB5&lt;/guid&gt;&#10;            &lt;repollguid&gt;C2E49D05A7F44924827D58A01EAD5BC2&lt;/repollguid&gt;&#10;            &lt;sourceid&gt;23B52F2EA0124D8080BC1BB8CF467350&lt;/sourceid&gt;&#10;            &lt;questiontext&gt;Power in an AC circuit is constan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0B0F8A160EFB44FB96C48FC9561E989E&lt;/guid&gt;&#10;                    &lt;answertext&gt;True&lt;/answertext&gt;&#10;                    &lt;valuetype&gt;-1&lt;/valuetype&gt;&#10;                &lt;/answer&gt;&#10;                &lt;answer&gt;&#10;                    &lt;guid&gt;B6ACA2108C7D460FBA5AFD97CFE97689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9D4C0D5579545169EDBCE7452069410&lt;/guid&gt;&#10;        &lt;description /&gt;&#10;        &lt;date&gt;2/25/2014 9:09:0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601A4F4028B40C6B773FE7A58BB8B47&lt;/guid&gt;&#10;            &lt;repollguid&gt;15D388C4281740B381C4B127BA46EF07&lt;/repollguid&gt;&#10;            &lt;sourceid&gt;2DD3B92882414E7A8DE9E5CD71CEF547&lt;/sourceid&gt;&#10;            &lt;questiontext&gt;In a series R-L-C circuit, the voltage across an inductor _____ the curren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5C502B364B14A1C9DB56CB3EAACFD79&lt;/guid&gt;&#10;                    &lt;answertext&gt;leads&lt;/answertext&gt;&#10;                    &lt;valuetype&gt;1&lt;/valuetype&gt;&#10;                &lt;/answer&gt;&#10;                &lt;answer&gt;&#10;                    &lt;guid&gt;B1AA1DBEE01D4400A28C55966118E944&lt;/guid&gt;&#10;                    &lt;answertext&gt;lags&lt;/answertext&gt;&#10;                    &lt;valuetype&gt;-1&lt;/valuetype&gt;&#10;                &lt;/answer&gt;&#10;                &lt;answer&gt;&#10;                    &lt;guid&gt;27F8F626ED81468DAEBD852CE6E8AC6C&lt;/guid&gt;&#10;                    &lt;answertext&gt;is in phase with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A8B0B4C5541E4ADC96967570F7FA3503&lt;/guid&gt;&#10;        &lt;description /&gt;&#10;        &lt;date&gt;2/25/2014 9:19:0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45492D5EBD64425ACF3CFC2DC553741&lt;/guid&gt;&#10;            &lt;repollguid&gt;65D14E74F4174F548AD0CD96A0327282&lt;/repollguid&gt;&#10;            &lt;sourceid&gt;CF4585EF8E134E0E84033F4419063333&lt;/sourceid&gt;&#10;            &lt;questiontext&gt;The resonant frequency is different for R-L-C series and parallel circuit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117AB6FC50AB4656932EF111A55134D4&lt;/guid&gt;&#10;                    &lt;answertext&gt;True&lt;/answertext&gt;&#10;                    &lt;valuetype&gt;-1&lt;/valuetype&gt;&#10;                &lt;/answer&gt;&#10;                &lt;answer&gt;&#10;                    &lt;guid&gt;D2C27A9B81674F58965591626C86B508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9D4C0D5579545169EDBCE7452069410&lt;/guid&gt;&#10;        &lt;description /&gt;&#10;        &lt;date&gt;2/25/2014 9:09:0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F87D1C10EB2482FAD1E4E6807F53122&lt;/guid&gt;&#10;            &lt;repollguid&gt;15D388C4281740B381C4B127BA46EF07&lt;/repollguid&gt;&#10;            &lt;sourceid&gt;2DD3B92882414E7A8DE9E5CD71CEF547&lt;/sourceid&gt;&#10;            &lt;questiontext&gt;In a series R-L-C circuit, the voltage across a capacitor _____ the curren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5C502B364B14A1C9DB56CB3EAACFD79&lt;/guid&gt;&#10;                    &lt;answertext&gt;leads&lt;/answertext&gt;&#10;                    &lt;valuetype&gt;-1&lt;/valuetype&gt;&#10;                &lt;/answer&gt;&#10;                &lt;answer&gt;&#10;                    &lt;guid&gt;B1AA1DBEE01D4400A28C55966118E944&lt;/guid&gt;&#10;                    &lt;answertext&gt;lags&lt;/answertext&gt;&#10;                    &lt;valuetype&gt;1&lt;/valuetype&gt;&#10;                &lt;/answer&gt;&#10;                &lt;answer&gt;&#10;                    &lt;guid&gt;27F8F626ED81468DAEBD852CE6E8AC6C&lt;/guid&gt;&#10;                    &lt;answertext&gt;is in phase with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110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Chart</vt:lpstr>
      <vt:lpstr>In a series R-L-C circuit, the voltage across an inductor _____ the current.</vt:lpstr>
      <vt:lpstr>In a series R-L-C circuit, the voltage across a capacitor _____ the current.</vt:lpstr>
      <vt:lpstr>In a series R-L-C circuit, the voltage across a resistor _____ the current.</vt:lpstr>
      <vt:lpstr>The maximum source voltage in a circuit _____ the current.</vt:lpstr>
      <vt:lpstr>Power in an AC circuit is constant.</vt:lpstr>
      <vt:lpstr>The resonant frequency is different for R-L-C series and parallel circuits.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voltage across an inductor _____ the current.</dc:title>
  <dc:creator>Karl H. Frinkle</dc:creator>
  <cp:lastModifiedBy>Karl H. Frinkle</cp:lastModifiedBy>
  <cp:revision>8</cp:revision>
  <dcterms:created xsi:type="dcterms:W3CDTF">2014-02-25T15:08:48Z</dcterms:created>
  <dcterms:modified xsi:type="dcterms:W3CDTF">2014-02-26T14:32:21Z</dcterms:modified>
</cp:coreProperties>
</file>