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2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55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1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0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0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4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4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4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7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5AFC4-772E-4C7F-8839-11D264394CD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10D7D-621C-4ADF-A6E8-EFF549A1D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7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Electromagnetic waves require a medium to travel through.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4114800" cy="3459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32816680"/>
              </p:ext>
            </p:extLst>
          </p:nvPr>
        </p:nvGraphicFramePr>
        <p:xfrm>
          <a:off x="4508500" y="2590800"/>
          <a:ext cx="4572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590800"/>
                        <a:ext cx="4572000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2004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1978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/>
              <a:t>An electromagnetic wave in vacuum travels at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speed of sound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speed of light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faster than the speed of light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varying speeds.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95956125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24200"/>
            <a:ext cx="3001391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866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are perpendicular in an electromagnetic wave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4038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 and B fields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 field and the direction of propagation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 field and the direction of propagation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90804368"/>
              </p:ext>
            </p:extLst>
          </p:nvPr>
        </p:nvGraphicFramePr>
        <p:xfrm>
          <a:off x="4419600" y="2362200"/>
          <a:ext cx="4572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9600" y="2362200"/>
                        <a:ext cx="4572000" cy="438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751576"/>
            <a:ext cx="2618423" cy="536448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9218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In an electromagnetic wave, the magnitudes of the E and B fields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4114800" cy="3459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Are in no way related.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Are linearly related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Are </a:t>
            </a:r>
            <a:r>
              <a:rPr lang="en-US" smtClean="0"/>
              <a:t>inversely related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66553539"/>
              </p:ext>
            </p:extLst>
          </p:nvPr>
        </p:nvGraphicFramePr>
        <p:xfrm>
          <a:off x="4508500" y="2209800"/>
          <a:ext cx="45720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209800"/>
                        <a:ext cx="4572000" cy="453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88080"/>
            <a:ext cx="3262567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2915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/>
              <a:t>Visible light falls into the electromagnetic spectrum.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47240384"/>
              </p:ext>
            </p:extLst>
          </p:nvPr>
        </p:nvGraphicFramePr>
        <p:xfrm>
          <a:off x="4508500" y="2819400"/>
          <a:ext cx="45720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819400"/>
                        <a:ext cx="45720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169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4812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4DDA7C439CC4804B0E054CE7AA22CFE&lt;/guid&gt;&#10;        &lt;description /&gt;&#10;        &lt;date&gt;2/27/2014 2:07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DE96FCBA8D4451EAD61D36078A2ED24&lt;/guid&gt;&#10;            &lt;repollguid&gt;8C0005D3085946168C8014096407CEA5&lt;/repollguid&gt;&#10;            &lt;sourceid&gt;E9F6CEA8D2084980B079A135561D4736&lt;/sourceid&gt;&#10;            &lt;questiontext&gt;In an electromagnetic wave, the magnitudes of the E and B field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9A8374C377B4BC6B87AB540AC4D471D&lt;/guid&gt;&#10;                    &lt;answertext&gt;Are in no way related.&lt;/answertext&gt;&#10;                    &lt;valuetype&gt;-1&lt;/valuetype&gt;&#10;                &lt;/answer&gt;&#10;                &lt;answer&gt;&#10;                    &lt;guid&gt;E10AF3D1A47F4C7E8CDB86C05147EA9E&lt;/guid&gt;&#10;                    &lt;answertext&gt;Are linearly related&lt;/answertext&gt;&#10;                    &lt;valuetype&gt;1&lt;/valuetype&gt;&#10;                &lt;/answer&gt;&#10;                &lt;answer&gt;&#10;                    &lt;guid&gt;1E434DA351C3438F9221FD187A90B380&lt;/guid&gt;&#10;                    &lt;answertext&gt;Are inversely related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C1624FC20E6F4CA5AA083737FE699B51&lt;/guid&gt;&#10;        &lt;description /&gt;&#10;        &lt;date&gt;2/27/2014 2:16:3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6E3C40E807D499081BC16FAE55CE748&lt;/guid&gt;&#10;            &lt;repollguid&gt;C82AFBDED335428CBB984EDC9B6D1C4F&lt;/repollguid&gt;&#10;            &lt;sourceid&gt;01C19EE9580C4D31A970CE344EFB6A6B&lt;/sourceid&gt;&#10;            &lt;questiontext&gt;Visible light falls into the electromagnetic spectr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AD85E3588EAC441F9900CE8BDF210263&lt;/guid&gt;&#10;                    &lt;answertext&gt;True&lt;/answertext&gt;&#10;                    &lt;valuetype&gt;1&lt;/valuetype&gt;&#10;                &lt;/answer&gt;&#10;                &lt;answer&gt;&#10;                    &lt;guid&gt;6223FC9976E946D7A630E13BE7BB26F1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TrueFalse"/>
  <p:tag name="TPQUESTIONXML" val="﻿&lt;?xml version=&quot;1.0&quot; encoding=&quot;utf-8&quot;?&gt;&#10;&lt;questionlist&gt;&#10;    &lt;properties&gt;&#10;        &lt;guid&gt;661643D03B2741DC920CA308C9091B39&lt;/guid&gt;&#10;        &lt;description /&gt;&#10;        &lt;date&gt;2/27/2014 2:09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50A93DA2AF0460696FDFF22C3152A4E&lt;/guid&gt;&#10;            &lt;repollguid&gt;226DE4228D3947469832E10822BE9859&lt;/repollguid&gt;&#10;            &lt;sourceid&gt;82C44757A4DB486FA49AFFBA2AF911CC&lt;/sourceid&gt;&#10;            &lt;questiontext&gt;Electromagnetic waves require a medium to travel through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7EA5C9C70724A958ECFBA015279C86F&lt;/guid&gt;&#10;                    &lt;answertext&gt;True&lt;/answertext&gt;&#10;                    &lt;valuetype&gt;-1&lt;/valuetype&gt;&#10;                &lt;/answer&gt;&#10;                &lt;answer&gt;&#10;                    &lt;guid&gt;262D7594567C4E8CB06EAC9B80787DBD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9A1EBF4FACB436EA26A31E429DE8F13&lt;/guid&gt;&#10;        &lt;description /&gt;&#10;        &lt;date&gt;2/27/2014 1:56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856D36435214A418C672C09DCD6F039&lt;/guid&gt;&#10;            &lt;repollguid&gt;32ED9892296840E3819BFB998B98830B&lt;/repollguid&gt;&#10;            &lt;sourceid&gt;EED8FD8D7C594A72B2738246F45AEFD3&lt;/sourceid&gt;&#10;            &lt;questiontext&gt;An electromagnetic wave in vacuum travels at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19312EE13E4C2988EE245DF0A937D0&lt;/guid&gt;&#10;                    &lt;answertext&gt;the speed of sound&lt;/answertext&gt;&#10;                    &lt;valuetype&gt;-1&lt;/valuetype&gt;&#10;                &lt;/answer&gt;&#10;                &lt;answer&gt;&#10;                    &lt;guid&gt;2FA9108C181C4BA1B00FE5F035660C62&lt;/guid&gt;&#10;                    &lt;answertext&gt;the speed of light&lt;/answertext&gt;&#10;                    &lt;valuetype&gt;1&lt;/valuetype&gt;&#10;                &lt;/answer&gt;&#10;                &lt;answer&gt;&#10;                    &lt;guid&gt;2167123A083D42E8BCF16D7B65942911&lt;/guid&gt;&#10;                    &lt;answertext&gt;faster than the speed of light&lt;/answertext&gt;&#10;                    &lt;valuetype&gt;-1&lt;/valuetype&gt;&#10;                &lt;/answer&gt;&#10;                &lt;answer&gt;&#10;                    &lt;guid&gt;6A7F0BD3B28E439095D58A440D0DD19D&lt;/guid&gt;&#10;                    &lt;answertext&gt;varying speeds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06856EEE87C4552BE0524B379B8A682&lt;/guid&gt;&#10;        &lt;description /&gt;&#10;        &lt;date&gt;2/27/2014 2:00:4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653BB3A09234EA58272B735443E4F03&lt;/guid&gt;&#10;            &lt;repollguid&gt;907E6FA9E9244A699A1EACF0775BA78B&lt;/repollguid&gt;&#10;            &lt;sourceid&gt;E2D09FFF115D4EF6B740B28F5D560E28&lt;/sourceid&gt;&#10;            &lt;questiontext&gt;Which of the following are perpendicular in an electromagnetic wav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6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346AC3EAAAF462D9DC18CE1E5E280C4&lt;/guid&gt;&#10;                    &lt;answertext&gt;E and B fields&lt;/answertext&gt;&#10;                    &lt;valuetype&gt;-1&lt;/valuetype&gt;&#10;                &lt;/answer&gt;&#10;                &lt;answer&gt;&#10;                    &lt;guid&gt;88459D5440D8453E8303999E3FD325A7&lt;/guid&gt;&#10;                    &lt;answertext&gt;E field and the direction of propagation&lt;/answertext&gt;&#10;                    &lt;valuetype&gt;-1&lt;/valuetype&gt;&#10;                &lt;/answer&gt;&#10;                &lt;answer&gt;&#10;                    &lt;guid&gt;9633536BE0CC4A22AADF57380DF62AFE&lt;/guid&gt;&#10;                    &lt;answertext&gt;B field and the direction of propagation&lt;/answertext&gt;&#10;                    &lt;valuetype&gt;-1&lt;/valuetype&gt;&#10;                &lt;/answer&gt;&#10;                &lt;answer&gt;&#10;                    &lt;guid&gt;CE57DFA3F0F34AF5928ADAC52E43F0DF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102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Graph Chart</vt:lpstr>
      <vt:lpstr>Electromagnetic waves require a medium to travel through.</vt:lpstr>
      <vt:lpstr>An electromagnetic wave in vacuum travels at </vt:lpstr>
      <vt:lpstr>Which of the following are perpendicular in an electromagnetic wave</vt:lpstr>
      <vt:lpstr>In an electromagnetic wave, the magnitudes of the E and B fields</vt:lpstr>
      <vt:lpstr>Visible light falls into the electromagnetic spectrum.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electromagnetic wave in vacuum travels at </dc:title>
  <dc:creator>Karl H. Frinkle</dc:creator>
  <cp:lastModifiedBy>Karl H. Frinkle</cp:lastModifiedBy>
  <cp:revision>6</cp:revision>
  <dcterms:created xsi:type="dcterms:W3CDTF">2014-02-27T19:56:33Z</dcterms:created>
  <dcterms:modified xsi:type="dcterms:W3CDTF">2014-02-27T20:19:09Z</dcterms:modified>
</cp:coreProperties>
</file>