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58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7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1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76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02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3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3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4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1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2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0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8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CAA41-3DAE-4876-B752-5E374A8D02E5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80160-F6CA-48CB-8737-33D4B2015C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20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emf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5.emf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6.emf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dirty="0" smtClean="0"/>
              <a:t>A magnetic field exerts a force on a moving charged particle which is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4648200" cy="4419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the direction of the magnetic field.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the direction of the motion of the particle.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 a direction perpendicular to both the field and motion of the particle.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16762700"/>
              </p:ext>
            </p:extLst>
          </p:nvPr>
        </p:nvGraphicFramePr>
        <p:xfrm>
          <a:off x="4508500" y="2590800"/>
          <a:ext cx="4572000" cy="415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90800"/>
                        <a:ext cx="4572000" cy="415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151376"/>
            <a:ext cx="3925888" cy="204825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7086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161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magnetic field only exerts a force on a charged particle if the particle is moving.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89779983"/>
              </p:ext>
            </p:extLst>
          </p:nvPr>
        </p:nvGraphicFramePr>
        <p:xfrm>
          <a:off x="4508500" y="2743200"/>
          <a:ext cx="4572000" cy="400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743200"/>
                        <a:ext cx="4572000" cy="400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937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6329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1858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force that a magnetic field exerts on a segment  of a conductor is proportional to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514600"/>
            <a:ext cx="4114800" cy="3611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current in the conductor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length of the conductor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angle between the field and the conductor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15372486"/>
              </p:ext>
            </p:extLst>
          </p:nvPr>
        </p:nvGraphicFramePr>
        <p:xfrm>
          <a:off x="4508500" y="2057400"/>
          <a:ext cx="4572000" cy="468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057400"/>
                        <a:ext cx="4572000" cy="468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5303520"/>
            <a:ext cx="2450529" cy="45720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3414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dirty="0" smtClean="0"/>
              <a:t>The net force a magnetic field exerts on a conducting loop is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438400"/>
            <a:ext cx="4114800" cy="36877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zero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proportional to the current in the loop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area of the loop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B and C.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32063855"/>
              </p:ext>
            </p:extLst>
          </p:nvPr>
        </p:nvGraphicFramePr>
        <p:xfrm>
          <a:off x="4508500" y="2133600"/>
          <a:ext cx="45720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133600"/>
                        <a:ext cx="45720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flipH="1">
            <a:off x="2013247" y="2590800"/>
            <a:ext cx="28194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1039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force a magnetic field exerts on a conducting loop can create a torque.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5815609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16459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9998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The torque exerted on a solenoid by a magnetic field force depends on the number of loops in the solenoid.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048000"/>
            <a:ext cx="4114800" cy="3078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84931779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 rot="10800000">
            <a:off x="142240" y="30937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56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DB56D4CF2E464C54A3350954D6A018FA&lt;/guid&gt;&#10;        &lt;description /&gt;&#10;        &lt;date&gt;2/6/2014 12:12:4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5DC054D52FB4058B990AB31277EC8D6&lt;/guid&gt;&#10;            &lt;repollguid&gt;B346CA95E9B745EA87CBCF978317CD6C&lt;/repollguid&gt;&#10;            &lt;sourceid&gt;6F35F4DB9F3C472CBC192D11999C2E7B&lt;/sourceid&gt;&#10;            &lt;questiontext&gt;The net force a magnetic field exerts on a conducting loop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57E155742D64573A9B4391780354E12&lt;/guid&gt;&#10;                    &lt;answertext&gt;zero&lt;/answertext&gt;&#10;                    &lt;valuetype&gt;1&lt;/valuetype&gt;&#10;                &lt;/answer&gt;&#10;                &lt;answer&gt;&#10;                    &lt;guid&gt;DE421E4D8F8D44328E2B676D32CCAC3D&lt;/guid&gt;&#10;                    &lt;answertext&gt;proportional to the current in the loop&lt;/answertext&gt;&#10;                    &lt;valuetype&gt;-1&lt;/valuetype&gt;&#10;                &lt;/answer&gt;&#10;                &lt;answer&gt;&#10;                    &lt;guid&gt;B7B12923BFD34452B24B2D234F1670BB&lt;/guid&gt;&#10;                    &lt;answertext&gt;the area of the loop&lt;/answertext&gt;&#10;                    &lt;valuetype&gt;-1&lt;/valuetype&gt;&#10;                &lt;/answer&gt;&#10;                &lt;answer&gt;&#10;                    &lt;guid&gt;FBC1E8F6BF3F47BBB3BA513F5481A285&lt;/guid&gt;&#10;                    &lt;answertext&gt;B and C.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8C5F1B0C530144F194B89F3B688CFAC1&lt;/guid&gt;&#10;        &lt;description /&gt;&#10;        &lt;date&gt;2/6/2014 12:27:5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467C0A5202F428BB7C8D4ED5BE299C9&lt;/guid&gt;&#10;            &lt;repollguid&gt;E8306B2A5D954A50B8C054E4B8CD0E98&lt;/repollguid&gt;&#10;            &lt;sourceid&gt;51E16E4AA63445108439D1192FA9C35D&lt;/sourceid&gt;&#10;            &lt;questiontext&gt;The force a magnetic field exerts on a conducting loop can create a torqu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550C8ED170843A5986B835FD568560B&lt;/guid&gt;&#10;                    &lt;answertext&gt;True&lt;/answertext&gt;&#10;                    &lt;valuetype&gt;1&lt;/valuetype&gt;&#10;                &lt;/answer&gt;&#10;                &lt;answer&gt;&#10;                    &lt;guid&gt;79FA5AA711C9449FBBA956FD6E660B0D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HASRESULTS" val="False"/>
  <p:tag name="TYPE" val="MultiChoiceSlide"/>
  <p:tag name="TPQUESTIONXML" val="﻿&lt;?xml version=&quot;1.0&quot; encoding=&quot;utf-8&quot;?&gt;&#10;&lt;questionlist&gt;&#10;    &lt;properties&gt;&#10;        &lt;guid&gt;3C63EF433BAD4257B794F60F586B9F52&lt;/guid&gt;&#10;        &lt;description /&gt;&#10;        &lt;date&gt;2/6/2014 12:20:2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8ED6FB4C8574364840A2FF8810CE708&lt;/guid&gt;&#10;            &lt;repollguid&gt;E46C819F5FBB41AF9AD2FB301EB0F169&lt;/repollguid&gt;&#10;            &lt;sourceid&gt;0FC6717BC9774815822118E9487AEEDE&lt;/sourceid&gt;&#10;            &lt;questiontext&gt;A magnetic field exerts a force on a moving charged particle which is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5F5B23AE4BD84F72B5D43CBAC48E72DC&lt;/guid&gt;&#10;                    &lt;answertext&gt;in the direction of the magnetic field.&lt;/answertext&gt;&#10;                    &lt;valuetype&gt;-1&lt;/valuetype&gt;&#10;                &lt;/answer&gt;&#10;                &lt;answer&gt;&#10;                    &lt;guid&gt;FCAA257C02DB409DAC349D37FA039409&lt;/guid&gt;&#10;                    &lt;answertext&gt;in the direction of the motion of the particle.&lt;/answertext&gt;&#10;                    &lt;valuetype&gt;-1&lt;/valuetype&gt;&#10;                &lt;/answer&gt;&#10;                &lt;answer&gt;&#10;                    &lt;guid&gt;9158EACD141746609F07C229F7368FC8&lt;/guid&gt;&#10;                    &lt;answertext&gt;in a direction perpendicular to both the field and motion of the particle.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94EEDA992700485C8DAA1EA82BC40AB1&lt;/guid&gt;&#10;        &lt;description /&gt;&#10;        &lt;date&gt;2/6/2014 12:30:57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3FC280DF37F4B9AB1586275BDCB26E1&lt;/guid&gt;&#10;            &lt;repollguid&gt;2813BFBD329845C8871142F643625335&lt;/repollguid&gt;&#10;            &lt;sourceid&gt;0C4859B6F36C47B7AFCCFE5ECB43720C&lt;/sourceid&gt;&#10;            &lt;questiontext&gt;The torque exerted on a solenoid by a magnetic field force depends on the number of loops in the solenoi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2B7493B93B044E37B0724CA62CDE3FDB&lt;/guid&gt;&#10;                    &lt;answertext&gt;True&lt;/answertext&gt;&#10;                    &lt;valuetype&gt;1&lt;/valuetype&gt;&#10;                &lt;/answer&gt;&#10;                &lt;answer&gt;&#10;                    &lt;guid&gt;5F9D4C35A27447BC8BD98DA614E126A6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F298A52AAE1A4873B9134C0068858DDC&lt;/guid&gt;&#10;        &lt;description /&gt;&#10;        &lt;date&gt;2/6/2014 12:19:2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85C70E9E545443BA889D7EE8F5D5D56&lt;/guid&gt;&#10;            &lt;repollguid&gt;78F136F5277E423AAFBD7C69B357867E&lt;/repollguid&gt;&#10;            &lt;sourceid&gt;F8D339DEAD7C4FC995A58F31F7AB80AE&lt;/sourceid&gt;&#10;            &lt;questiontext&gt;A magnetic field only exerts a force on a charged particle if the particle is mov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7889218538D74B2B838E9FEA34A26594&lt;/guid&gt;&#10;                    &lt;answertext&gt;True&lt;/answertext&gt;&#10;                    &lt;valuetype&gt;1&lt;/valuetype&gt;&#10;                &lt;/answer&gt;&#10;                &lt;answer&gt;&#10;                    &lt;guid&gt;484BF797B0684637961D7FBE4BF6190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FFC01190413402CBD0778937A28AE60&lt;/guid&gt;&#10;        &lt;description /&gt;&#10;        &lt;date&gt;2/6/2014 12:07:36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E9E56DC6A4F4598B70C9027661CDF75&lt;/guid&gt;&#10;            &lt;repollguid&gt;41367CDC67594008A798B19E0FED779A&lt;/repollguid&gt;&#10;            &lt;sourceid&gt;32B166C804F74BBE994448A4AF06F6DE&lt;/sourceid&gt;&#10;            &lt;questiontext&gt;The force that a magnetic field exerts on a segment  of a conductor is proportional to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E7866C5D04AF4406B37A93DDF1AB014C&lt;/guid&gt;&#10;                    &lt;answertext&gt;the current in the conductor&lt;/answertext&gt;&#10;                    &lt;valuetype&gt;-1&lt;/valuetype&gt;&#10;                &lt;/answer&gt;&#10;                &lt;answer&gt;&#10;                    &lt;guid&gt;B7CD1EF1559A4111AB2F36D12F5669E8&lt;/guid&gt;&#10;                    &lt;answertext&gt;the length of the conductor&lt;/answertext&gt;&#10;                    &lt;valuetype&gt;-1&lt;/valuetype&gt;&#10;                &lt;/answer&gt;&#10;                &lt;answer&gt;&#10;                    &lt;guid&gt;6C6165C0BC7C4B67A3508C9494147206&lt;/guid&gt;&#10;                    &lt;answertext&gt;the angle between the field and the conductor&lt;/answertext&gt;&#10;                    &lt;valuetype&gt;-1&lt;/valuetype&gt;&#10;                &lt;/answer&gt;&#10;                &lt;answer&gt;&#10;                    &lt;guid&gt;A55E661100E14755B0C0B3F6533DB0B1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171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A magnetic field exerts a force on a moving charged particle which is</vt:lpstr>
      <vt:lpstr>A magnetic field only exerts a force on a charged particle if the particle is moving.</vt:lpstr>
      <vt:lpstr>The force that a magnetic field exerts on a segment  of a conductor is proportional to</vt:lpstr>
      <vt:lpstr>The net force a magnetic field exerts on a conducting loop is</vt:lpstr>
      <vt:lpstr>The force a magnetic field exerts on a conducting loop can create a torque.</vt:lpstr>
      <vt:lpstr>The torque exerted on a solenoid by a magnetic field force depends on the number of loops in the solenoid.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force a magnetic field exerts on a segment  of a conductor is proportional to</dc:title>
  <dc:creator>Karl H. Frinkle</dc:creator>
  <cp:lastModifiedBy>Karl H. Frinkle</cp:lastModifiedBy>
  <cp:revision>10</cp:revision>
  <dcterms:created xsi:type="dcterms:W3CDTF">2014-02-06T18:06:13Z</dcterms:created>
  <dcterms:modified xsi:type="dcterms:W3CDTF">2014-02-06T18:34:30Z</dcterms:modified>
</cp:coreProperties>
</file>