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38323-99AD-429A-94FF-0B68DFC4D294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01DF-2F9F-4222-9392-5410261ED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597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38323-99AD-429A-94FF-0B68DFC4D294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01DF-2F9F-4222-9392-5410261ED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38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38323-99AD-429A-94FF-0B68DFC4D294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01DF-2F9F-4222-9392-5410261ED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419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38323-99AD-429A-94FF-0B68DFC4D294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01DF-2F9F-4222-9392-5410261ED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65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38323-99AD-429A-94FF-0B68DFC4D294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01DF-2F9F-4222-9392-5410261ED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744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38323-99AD-429A-94FF-0B68DFC4D294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01DF-2F9F-4222-9392-5410261ED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09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38323-99AD-429A-94FF-0B68DFC4D294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01DF-2F9F-4222-9392-5410261ED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851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38323-99AD-429A-94FF-0B68DFC4D294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01DF-2F9F-4222-9392-5410261ED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81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38323-99AD-429A-94FF-0B68DFC4D294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01DF-2F9F-4222-9392-5410261ED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87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38323-99AD-429A-94FF-0B68DFC4D294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01DF-2F9F-4222-9392-5410261ED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999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38323-99AD-429A-94FF-0B68DFC4D294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01DF-2F9F-4222-9392-5410261ED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144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38323-99AD-429A-94FF-0B68DFC4D294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01DF-2F9F-4222-9392-5410261ED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316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38323-99AD-429A-94FF-0B68DFC4D294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E01DF-2F9F-4222-9392-5410261ED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818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11.xml"/><Relationship Id="rId7" Type="http://schemas.openxmlformats.org/officeDocument/2006/relationships/oleObject" Target="../embeddings/oleObject3.bin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3.xml"/><Relationship Id="rId4" Type="http://schemas.openxmlformats.org/officeDocument/2006/relationships/tags" Target="../tags/tag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5.xml"/><Relationship Id="rId7" Type="http://schemas.openxmlformats.org/officeDocument/2006/relationships/oleObject" Target="../embeddings/oleObject4.bin"/><Relationship Id="rId2" Type="http://schemas.openxmlformats.org/officeDocument/2006/relationships/tags" Target="../tags/tag14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9.xml"/><Relationship Id="rId7" Type="http://schemas.openxmlformats.org/officeDocument/2006/relationships/oleObject" Target="../embeddings/oleObject5.bin"/><Relationship Id="rId2" Type="http://schemas.openxmlformats.org/officeDocument/2006/relationships/tags" Target="../tags/tag18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image" Target="../media/image6.emf"/><Relationship Id="rId2" Type="http://schemas.openxmlformats.org/officeDocument/2006/relationships/tags" Target="../tags/tag2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152400"/>
            <a:ext cx="8686800" cy="2057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When a charged particle moves through a magnetic field, the force exerted on the particle by the field depends upon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209800"/>
            <a:ext cx="5410200" cy="39163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velocity of the particle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charge of the particle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strength of the magnetic field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angle between the magnetic field and the direction of motion of the particle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All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263265277"/>
              </p:ext>
            </p:extLst>
          </p:nvPr>
        </p:nvGraphicFramePr>
        <p:xfrm>
          <a:off x="5486400" y="2895600"/>
          <a:ext cx="3594100" cy="384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486400" y="2895600"/>
                        <a:ext cx="3594100" cy="3848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5455920"/>
            <a:ext cx="2450529" cy="45720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16022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force that a magnetic field exerts on a moving charged particle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828800"/>
            <a:ext cx="4114800" cy="46482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is in the direction of the motion of the particle.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is in the direction of the magnetic field lines.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is perpendicular to both the motion of the particle and the magnetic field lines.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163159530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4434840"/>
            <a:ext cx="3149600" cy="173736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737910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2362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a particle is initially moving perpendicular to a uniform magnetic field, and no other forces act on the particle, the particle will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895600"/>
            <a:ext cx="4114800" cy="3230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move in a straight line.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move in a circular path.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stop.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764025384"/>
              </p:ext>
            </p:extLst>
          </p:nvPr>
        </p:nvGraphicFramePr>
        <p:xfrm>
          <a:off x="4508500" y="2895600"/>
          <a:ext cx="4572000" cy="384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895600"/>
                        <a:ext cx="4572000" cy="3848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916680"/>
            <a:ext cx="3033078" cy="107289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876462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a segment of a wire conductor is placed in a magnetic field, the magnetic field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438400"/>
            <a:ext cx="4114800" cy="36877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Exerts a force on the conductor.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Aligns its field lines to be perpendicular to the current in the conductor.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Both A and B.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993650679"/>
              </p:ext>
            </p:extLst>
          </p:nvPr>
        </p:nvGraphicFramePr>
        <p:xfrm>
          <a:off x="4508500" y="2362200"/>
          <a:ext cx="4572000" cy="438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362200"/>
                        <a:ext cx="4572000" cy="438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2484120"/>
            <a:ext cx="3502216" cy="877824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47053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torque that a magnetic field exerts on a current carrying loop depends on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area of the loop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angle between the area of the loop and the magnetic field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current in the loop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strength of the magnetic field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all of the above.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364632581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5212080"/>
            <a:ext cx="2509266" cy="45720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03345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long, straight conductor carrying a current produces a magnetic field.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2590800"/>
            <a:ext cx="4114800" cy="3535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672763417"/>
              </p:ext>
            </p:extLst>
          </p:nvPr>
        </p:nvGraphicFramePr>
        <p:xfrm>
          <a:off x="4508500" y="2667000"/>
          <a:ext cx="4572000" cy="407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2667000"/>
                        <a:ext cx="4572000" cy="407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26365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81191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19224D8915B340A5B919810263572BC3&lt;/guid&gt;&#10;        &lt;description /&gt;&#10;        &lt;date&gt;2/11/2014 2:43:4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0BDCDB3A2864A12BCAE7FCE43D6DF78&lt;/guid&gt;&#10;            &lt;repollguid&gt;54F850DE941D419A9F4239E5FEA03422&lt;/repollguid&gt;&#10;            &lt;sourceid&gt;4F1E606E807C4CD7999A30754154E23A&lt;/sourceid&gt;&#10;            &lt;questiontext&gt;If a particle is initially moving perpendicular to a uniform magnetic field, and no other forces act on the particle, the particle will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8674ED106834B0789569ECB67DC150E&lt;/guid&gt;&#10;                    &lt;answertext&gt;move in a straight line.&lt;/answertext&gt;&#10;                    &lt;valuetype&gt;-1&lt;/valuetype&gt;&#10;                &lt;/answer&gt;&#10;                &lt;answer&gt;&#10;                    &lt;guid&gt;F62B82094B534A508105653953F50602&lt;/guid&gt;&#10;                    &lt;answertext&gt;move in a circular path.&lt;/answertext&gt;&#10;                    &lt;valuetype&gt;1&lt;/valuetype&gt;&#10;                &lt;/answer&gt;&#10;                &lt;answer&gt;&#10;                    &lt;guid&gt;5E4EF7F726CB481EA3F3419B0266AEBC&lt;/guid&gt;&#10;                    &lt;answertext&gt;stop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C4888D68E153472786EB20D7E8F26B01&lt;/guid&gt;&#10;        &lt;description /&gt;&#10;        &lt;date&gt;2/11/2014 2:45:3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358AA23BBD24CBFAB127A594F4C197C&lt;/guid&gt;&#10;            &lt;repollguid&gt;C49B26510CE1486DBCA48995F184B53B&lt;/repollguid&gt;&#10;            &lt;sourceid&gt;90F20A1863F0413796974EEC3CECC46F&lt;/sourceid&gt;&#10;            &lt;questiontext&gt;If a segment of a wire conductor is placed in a magnetic field, the magnetic field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293ADCF3C7B64DE895B5389D35C31739&lt;/guid&gt;&#10;                    &lt;answertext&gt;Exerts a force on the conductor.&lt;/answertext&gt;&#10;                    &lt;valuetype&gt;1&lt;/valuetype&gt;&#10;                &lt;/answer&gt;&#10;                &lt;answer&gt;&#10;                    &lt;guid&gt;EC268FEE9DCD4FB5B2F28D27BA1E3E29&lt;/guid&gt;&#10;                    &lt;answertext&gt;Aligns its field lines to be perpendicular to the current in the conductor.&lt;/answertext&gt;&#10;                    &lt;valuetype&gt;-1&lt;/valuetype&gt;&#10;                &lt;/answer&gt;&#10;                &lt;answer&gt;&#10;                    &lt;guid&gt;8C172166E51E4695B0C091CA9CE28DE5&lt;/guid&gt;&#10;                    &lt;answertext&gt;Both A and B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DD63936EA0E34FBA8C95091FFA846EB4&lt;/guid&gt;&#10;        &lt;description /&gt;&#10;        &lt;date&gt;2/11/2014 2:47:2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533D46D7E15447D96E6B2C082A46C0C&lt;/guid&gt;&#10;            &lt;repollguid&gt;A37F91BF41D745E0ADB3D118ECC00D5B&lt;/repollguid&gt;&#10;            &lt;sourceid&gt;D10C6D07EA384C6BAF3496F5383C044F&lt;/sourceid&gt;&#10;            &lt;questiontext&gt;The torque that a magnetic field exerts on a current carrying loop depends on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09BB518959D4321AF73F7D2E5ECC4B4&lt;/guid&gt;&#10;                    &lt;answertext&gt;the area of the loop&lt;/answertext&gt;&#10;                    &lt;valuetype&gt;-1&lt;/valuetype&gt;&#10;                &lt;/answer&gt;&#10;                &lt;answer&gt;&#10;                    &lt;guid&gt;EFE282664F25486A864EE147287A1488&lt;/guid&gt;&#10;                    &lt;answertext&gt;the angle between the area of the loop and the magnetic field&lt;/answertext&gt;&#10;                    &lt;valuetype&gt;-1&lt;/valuetype&gt;&#10;                &lt;/answer&gt;&#10;                &lt;answer&gt;&#10;                    &lt;guid&gt;D15054C670934AD3A3AEFDF7FF7FEFA1&lt;/guid&gt;&#10;                    &lt;answertext&gt;the current in the loop&lt;/answertext&gt;&#10;                    &lt;valuetype&gt;-1&lt;/valuetype&gt;&#10;                &lt;/answer&gt;&#10;                &lt;answer&gt;&#10;                    &lt;guid&gt;BF70A5E24C9749B6B2F1E986F58F6235&lt;/guid&gt;&#10;                    &lt;answertext&gt;the strength of the magnetic field&lt;/answertext&gt;&#10;                    &lt;valuetype&gt;-1&lt;/valuetype&gt;&#10;                &lt;/answer&gt;&#10;                &lt;answer&gt;&#10;                    &lt;guid&gt;F2ABAAF1CD7441D0B94F58A4660D8D55&lt;/guid&gt;&#10;                    &lt;answertext&gt;all of the above.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06B920DB446D4704A5B5C317B2D2F36D&lt;/guid&gt;&#10;        &lt;description /&gt;&#10;        &lt;date&gt;2/11/2014 2:34:1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ADED5DFC0224293A40703DDEAFA168A&lt;/guid&gt;&#10;            &lt;repollguid&gt;46C6A98082E340EE9E6D8F20EC47B9AB&lt;/repollguid&gt;&#10;            &lt;sourceid&gt;EFB4656E7380492B92B0A885AF9B78E1&lt;/sourceid&gt;&#10;            &lt;questiontext&gt;When a charged particle moves through a magnetic field, the force exerted on the particle by the field depends upon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30F9987E7E294316909FD1C107B682E5&lt;/guid&gt;&#10;                    &lt;answertext&gt;the velocity of the particle&lt;/answertext&gt;&#10;                    &lt;valuetype&gt;-1&lt;/valuetype&gt;&#10;                &lt;/answer&gt;&#10;                &lt;answer&gt;&#10;                    &lt;guid&gt;C016AAE7399E44D98F57B8417FBCF964&lt;/guid&gt;&#10;                    &lt;answertext&gt;the charge of the particle&lt;/answertext&gt;&#10;                    &lt;valuetype&gt;-1&lt;/valuetype&gt;&#10;                &lt;/answer&gt;&#10;                &lt;answer&gt;&#10;                    &lt;guid&gt;2801CE44F2E64E42B3D5A6E7E6FCFBDF&lt;/guid&gt;&#10;                    &lt;answertext&gt;the strength of the magnetic field&lt;/answertext&gt;&#10;                    &lt;valuetype&gt;-1&lt;/valuetype&gt;&#10;                &lt;/answer&gt;&#10;                &lt;answer&gt;&#10;                    &lt;guid&gt;42A9362DA5CA4F8E96725BE01B77CA1E&lt;/guid&gt;&#10;                    &lt;answertext&gt;the angle between the magnetic field and the direction of motion of the particle&lt;/answertext&gt;&#10;                    &lt;valuetype&gt;-1&lt;/valuetype&gt;&#10;                &lt;/answer&gt;&#10;                &lt;answer&gt;&#10;                    &lt;guid&gt;BA6B44FBDBB04EF4A8048867E1FAE8D8&lt;/guid&gt;&#10;                    &lt;answertext&gt;All of the abov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7A6642E12E96415EBE13685EDC05F0D8&lt;/guid&gt;&#10;        &lt;description /&gt;&#10;        &lt;date&gt;2/11/2014 2:49:0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9713F0FF47B460D843D4A67A45C730F&lt;/guid&gt;&#10;            &lt;repollguid&gt;55D2C16780AD41B2BBB38F9FBA66A977&lt;/repollguid&gt;&#10;            &lt;sourceid&gt;79C1AB4B04EE4FF791DE4A301F0CDCE0&lt;/sourceid&gt;&#10;            &lt;questiontext&gt;A long, straight conductor carrying a current produces a magnetic field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FB2D376EB3394E6CA330A6BECF7C221B&lt;/guid&gt;&#10;                    &lt;answertext&gt;True&lt;/answertext&gt;&#10;                    &lt;valuetype&gt;1&lt;/valuetype&gt;&#10;                &lt;/answer&gt;&#10;                &lt;answer&gt;&#10;                    &lt;guid&gt;6322F306FE7B416EA5D055811120C2C0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A45561E05B044765B78B447397661BD2&lt;/guid&gt;&#10;        &lt;description /&gt;&#10;        &lt;date&gt;2/11/2014 2:39:2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AFE245BDC354DE3982C9295B0EE05A6&lt;/guid&gt;&#10;            &lt;repollguid&gt;69D6673921DF4FE49BD63F7D94391F6D&lt;/repollguid&gt;&#10;            &lt;sourceid&gt;CF756060EDF14490B468FD709FE0CBC1&lt;/sourceid&gt;&#10;            &lt;questiontext&gt;The force that a magnetic field exerts on a moving charged particle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4138E19686104A1099679535CECCD1B5&lt;/guid&gt;&#10;                    &lt;answertext&gt;is in the direction of the motion of the particle.&lt;/answertext&gt;&#10;                    &lt;valuetype&gt;-1&lt;/valuetype&gt;&#10;                &lt;/answer&gt;&#10;                &lt;answer&gt;&#10;                    &lt;guid&gt;D9530581E85946C4AC4FF51B3CFA3EA8&lt;/guid&gt;&#10;                    &lt;answertext&gt;is in the direction of the magnetic field lines.&lt;/answertext&gt;&#10;                    &lt;valuetype&gt;-1&lt;/valuetype&gt;&#10;                &lt;/answer&gt;&#10;                &lt;answer&gt;&#10;                    &lt;guid&gt;9A2FA681A1A44D4F87B43477FBFF3772&lt;/guid&gt;&#10;                    &lt;answertext&gt;is perpendicular to both the motion of the particle and the magnetic field lines.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247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When a charged particle moves through a magnetic field, the force exerted on the particle by the field depends upon</vt:lpstr>
      <vt:lpstr>The force that a magnetic field exerts on a moving charged particle</vt:lpstr>
      <vt:lpstr>If a particle is initially moving perpendicular to a uniform magnetic field, and no other forces act on the particle, the particle will</vt:lpstr>
      <vt:lpstr>If a segment of a wire conductor is placed in a magnetic field, the magnetic field</vt:lpstr>
      <vt:lpstr>The torque that a magnetic field exerts on a current carrying loop depends on</vt:lpstr>
      <vt:lpstr>A long, straight conductor carrying a current produces a magnetic field.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10</cp:revision>
  <dcterms:created xsi:type="dcterms:W3CDTF">2014-02-11T19:03:39Z</dcterms:created>
  <dcterms:modified xsi:type="dcterms:W3CDTF">2014-02-11T20:53:31Z</dcterms:modified>
</cp:coreProperties>
</file>