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A763F-B95E-422B-B584-A93C037B3D3E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A627D-DB00-40A7-A834-680E5A9E4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840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A763F-B95E-422B-B584-A93C037B3D3E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A627D-DB00-40A7-A834-680E5A9E4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868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A763F-B95E-422B-B584-A93C037B3D3E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A627D-DB00-40A7-A834-680E5A9E4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9786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A763F-B95E-422B-B584-A93C037B3D3E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A627D-DB00-40A7-A834-680E5A9E4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35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A763F-B95E-422B-B584-A93C037B3D3E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A627D-DB00-40A7-A834-680E5A9E4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319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A763F-B95E-422B-B584-A93C037B3D3E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A627D-DB00-40A7-A834-680E5A9E4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176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A763F-B95E-422B-B584-A93C037B3D3E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A627D-DB00-40A7-A834-680E5A9E4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354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A763F-B95E-422B-B584-A93C037B3D3E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A627D-DB00-40A7-A834-680E5A9E4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10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A763F-B95E-422B-B584-A93C037B3D3E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A627D-DB00-40A7-A834-680E5A9E4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120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A763F-B95E-422B-B584-A93C037B3D3E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A627D-DB00-40A7-A834-680E5A9E4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639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A763F-B95E-422B-B584-A93C037B3D3E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A627D-DB00-40A7-A834-680E5A9E4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683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A763F-B95E-422B-B584-A93C037B3D3E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A627D-DB00-40A7-A834-680E5A9E4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259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A763F-B95E-422B-B584-A93C037B3D3E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DA627D-DB00-40A7-A834-680E5A9E4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545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1.emf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tags" Target="../tags/tag6.xml"/><Relationship Id="rId7" Type="http://schemas.openxmlformats.org/officeDocument/2006/relationships/oleObject" Target="../embeddings/oleObject2.bin"/><Relationship Id="rId2" Type="http://schemas.openxmlformats.org/officeDocument/2006/relationships/tags" Target="../tags/tag5.xml"/><Relationship Id="rId1" Type="http://schemas.openxmlformats.org/officeDocument/2006/relationships/vmlDrawing" Target="../drawings/vmlDrawing2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8.xml"/><Relationship Id="rId4" Type="http://schemas.openxmlformats.org/officeDocument/2006/relationships/tags" Target="../tags/tag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tags" Target="../tags/tag10.xml"/><Relationship Id="rId7" Type="http://schemas.openxmlformats.org/officeDocument/2006/relationships/oleObject" Target="../embeddings/oleObject3.bin"/><Relationship Id="rId2" Type="http://schemas.openxmlformats.org/officeDocument/2006/relationships/tags" Target="../tags/tag9.xml"/><Relationship Id="rId1" Type="http://schemas.openxmlformats.org/officeDocument/2006/relationships/vmlDrawing" Target="../drawings/vmlDrawing3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30562"/>
          </a:xfrm>
        </p:spPr>
        <p:txBody>
          <a:bodyPr>
            <a:normAutofit/>
          </a:bodyPr>
          <a:lstStyle/>
          <a:p>
            <a:r>
              <a:rPr lang="en-US" dirty="0" smtClean="0"/>
              <a:t>The diffraction phenomena that occurs during a double slit experiment is observable if there is only one slit instead.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3657600"/>
            <a:ext cx="4114800" cy="24685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78854102"/>
              </p:ext>
            </p:extLst>
          </p:nvPr>
        </p:nvGraphicFramePr>
        <p:xfrm>
          <a:off x="4508500" y="3581400"/>
          <a:ext cx="4572000" cy="316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3581400"/>
                        <a:ext cx="4572000" cy="3162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4"/>
            </p:custDataLst>
          </p:nvPr>
        </p:nvSpPr>
        <p:spPr>
          <a:xfrm>
            <a:off x="1037590" y="3703320"/>
            <a:ext cx="847916" cy="487680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13052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01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Every point of a wave front may be considered the source of secondary wavelets that spread out in all directions with a speed equal to the speed of propagation of the wave.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3962400"/>
            <a:ext cx="4114800" cy="2163763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What is the wave-particle duality theory of light?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What is Huygens’s Principle?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What is the Maxwell Hypothesis?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413263711"/>
              </p:ext>
            </p:extLst>
          </p:nvPr>
        </p:nvGraphicFramePr>
        <p:xfrm>
          <a:off x="4508500" y="3505200"/>
          <a:ext cx="4572000" cy="323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3505200"/>
                        <a:ext cx="4572000" cy="3238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 rot="10800000">
            <a:off x="152400" y="4744720"/>
            <a:ext cx="381000" cy="3810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581593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44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If the double slit experiment is done over with even more slits, the intensity of each band __________, and the width of each band ________.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3505200"/>
            <a:ext cx="4343400" cy="2620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increases, increases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increases, decreases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decreases, increases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decreases, decreases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901681145"/>
              </p:ext>
            </p:extLst>
          </p:nvPr>
        </p:nvGraphicFramePr>
        <p:xfrm>
          <a:off x="4508500" y="3048000"/>
          <a:ext cx="4572000" cy="369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3048000"/>
                        <a:ext cx="4572000" cy="3695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90" y="4038600"/>
            <a:ext cx="3481832" cy="585216"/>
          </a:xfrm>
          <a:prstGeom prst="roundRect">
            <a:avLst/>
          </a:prstGeom>
          <a:noFill/>
          <a:ln w="25400" cap="flat" cmpd="sng" algn="ctr">
            <a:solidFill>
              <a:srgbClr val="00C8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848487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  <p:bldP spid="5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0.3121"/>
  <p:tag name="PPTVERSION" val="14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A1A4B1DFCEAB4CAE91155BAEB6275769&lt;/guid&gt;&#10;        &lt;description /&gt;&#10;        &lt;date&gt;3/31/2014 8:35:14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86E6A7A53A5242B7A895EF9DCBD05275&lt;/guid&gt;&#10;            &lt;repollguid&gt;50935CA5FBFF427885D2679DBC736822&lt;/repollguid&gt;&#10;            &lt;sourceid&gt;08634CC04902413A90FABD4A761DA0D9&lt;/sourceid&gt;&#10;            &lt;questiontext&gt;The diffraction phenomena that occurs during a double slit experiment is observable if there is only one slit instead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0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1AACE1CFFE5442719F5F505546F94DF3&lt;/guid&gt;&#10;                    &lt;answertext&gt;True&lt;/answertext&gt;&#10;                    &lt;valuetype&gt;1&lt;/valuetype&gt;&#10;                &lt;/answer&gt;&#10;                &lt;answer&gt;&#10;                    &lt;guid&gt;8C021934F11246E7A004E794A1D7B40F&lt;/guid&gt;&#10;                    &lt;answertext&gt;False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29536134CFE74BEBBEF73E37021B51FA&lt;/guid&gt;&#10;        &lt;description /&gt;&#10;        &lt;date&gt;3/31/2014 8:36:31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35DD0ED4916145019CB54BBB5F8E74F2&lt;/guid&gt;&#10;            &lt;repollguid&gt;B9A8BC95B7234400AFEF536BA48A921F&lt;/repollguid&gt;&#10;            &lt;sourceid&gt;EE5CF6216BAF48139BA431043ED45E1F&lt;/sourceid&gt;&#10;            &lt;questiontext&gt;Every point of a wave front may be considered the source of secondary wavelets that spread out in all directions with a speed equal to the speed of propagation of the wave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0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A71788A51B1A43EAA799C55EFDCA54C6&lt;/guid&gt;&#10;                    &lt;answertext&gt;What is the wave-particle duality theory of light?&lt;/answertext&gt;&#10;                    &lt;valuetype&gt;-1&lt;/valuetype&gt;&#10;                &lt;/answer&gt;&#10;                &lt;answer&gt;&#10;                    &lt;guid&gt;7F3FE3FDF4014E7A8AC64BDA02F8F275&lt;/guid&gt;&#10;                    &lt;answertext&gt;What is Huygens’s Principle?&lt;/answertext&gt;&#10;                    &lt;valuetype&gt;1&lt;/valuetype&gt;&#10;                &lt;/answer&gt;&#10;                &lt;answer&gt;&#10;                    &lt;guid&gt;DE0587EF6F2E40F5AC0A8697C9047C54&lt;/guid&gt;&#10;                    &lt;answertext&gt;What is the Maxwell Hypothesis?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8F5174FAD6AD4B4E83976E6B111D2051&lt;/guid&gt;&#10;        &lt;description /&gt;&#10;        &lt;date&gt;3/31/2014 8:41:24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2F31B5B764AB4A0FBB95CD6E97481EAB&lt;/guid&gt;&#10;            &lt;repollguid&gt;208EDBE285FB4CA49CDED820B65D0477&lt;/repollguid&gt;&#10;            &lt;sourceid&gt;500CAC476FBF4B859D5679F22D5FD44D&lt;/sourceid&gt;&#10;            &lt;questiontext&gt;If the double slit experiment is done over with even more slits, the intensity of each band __________, and the width of each band ________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0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023C1F2FAAD04AEB87C64645D8F292BF&lt;/guid&gt;&#10;                    &lt;answertext&gt;increases, increases&lt;/answertext&gt;&#10;                    &lt;valuetype&gt;-1&lt;/valuetype&gt;&#10;                &lt;/answer&gt;&#10;                &lt;answer&gt;&#10;                    &lt;guid&gt;37FF3971C50341C399B89766CB174229&lt;/guid&gt;&#10;                    &lt;answertext&gt;increases, decreases&lt;/answertext&gt;&#10;                    &lt;valuetype&gt;1&lt;/valuetype&gt;&#10;                &lt;/answer&gt;&#10;                &lt;answer&gt;&#10;                    &lt;guid&gt;D30211D7F7BA4DEEBAA398A8E2435DC8&lt;/guid&gt;&#10;                    &lt;answertext&gt;decreases, increases&lt;/answertext&gt;&#10;                    &lt;valuetype&gt;-1&lt;/valuetype&gt;&#10;                &lt;/answer&gt;&#10;                &lt;answer&gt;&#10;                    &lt;guid&gt;709AF907679B475E8912C34016A6662C&lt;/guid&gt;&#10;                    &lt;answertext&gt;decreases, decreases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113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Microsoft Graph Chart</vt:lpstr>
      <vt:lpstr>The diffraction phenomena that occurs during a double slit experiment is observable if there is only one slit instead.</vt:lpstr>
      <vt:lpstr>Every point of a wave front may be considered the source of secondary wavelets that spread out in all directions with a speed equal to the speed of propagation of the wave.</vt:lpstr>
      <vt:lpstr>If the double slit experiment is done over with even more slits, the intensity of each band __________, and the width of each band ________.</vt:lpstr>
    </vt:vector>
  </TitlesOfParts>
  <Company>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diffraction phenomena occurring during a double slit experiment is observable if there is only one slit instead.</dc:title>
  <dc:creator>Karl H. Frinkle</dc:creator>
  <cp:lastModifiedBy>Karl H. Frinkle</cp:lastModifiedBy>
  <cp:revision>3</cp:revision>
  <dcterms:created xsi:type="dcterms:W3CDTF">2014-03-31T13:33:34Z</dcterms:created>
  <dcterms:modified xsi:type="dcterms:W3CDTF">2014-03-31T13:45:43Z</dcterms:modified>
</cp:coreProperties>
</file>