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4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6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7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1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7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5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2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8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5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763F-B95E-422B-B584-A93C037B3D3E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A627D-DB00-40A7-A834-680E5A9E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4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>
            <a:normAutofit/>
          </a:bodyPr>
          <a:lstStyle/>
          <a:p>
            <a:r>
              <a:rPr lang="en-US" dirty="0" smtClean="0"/>
              <a:t>The diffraction phenomena that occurs during a double slit experiment is observable if there is only one slit instead.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657600"/>
            <a:ext cx="4114800" cy="2468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8854102"/>
              </p:ext>
            </p:extLst>
          </p:nvPr>
        </p:nvGraphicFramePr>
        <p:xfrm>
          <a:off x="4508500" y="3581400"/>
          <a:ext cx="4572000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6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703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305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 point of a wave front may be considered the source of secondary wavelets that spread out in all directions with a speed equal to the speed of propagation of the wave.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962400"/>
            <a:ext cx="4114800" cy="21637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What is the wave-particle duality theory of light?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What is Huygens’s Principle?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What is the Maxwell Hypothesis?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13263711"/>
              </p:ext>
            </p:extLst>
          </p:nvPr>
        </p:nvGraphicFramePr>
        <p:xfrm>
          <a:off x="4508500" y="3505200"/>
          <a:ext cx="4572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52400" y="4744720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8159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the double slit experiment is done over with even more slits, the intensity of each band __________, and the width of each band ________.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505200"/>
            <a:ext cx="4343400" cy="2620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increases, increases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increases, decreases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decreases, increases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decreases, decreases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01681145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038600"/>
            <a:ext cx="3481832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4848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1A4B1DFCEAB4CAE91155BAEB6275769&lt;/guid&gt;&#10;        &lt;description /&gt;&#10;        &lt;date&gt;3/31/2014 8:35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E6A7A53A5242B7A895EF9DCBD05275&lt;/guid&gt;&#10;            &lt;repollguid&gt;50935CA5FBFF427885D2679DBC736822&lt;/repollguid&gt;&#10;            &lt;sourceid&gt;08634CC04902413A90FABD4A761DA0D9&lt;/sourceid&gt;&#10;            &lt;questiontext&gt;The diffraction phenomena that occurs during a double slit experiment is observable if there is only one slit instea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AACE1CFFE5442719F5F505546F94DF3&lt;/guid&gt;&#10;                    &lt;answertext&gt;True&lt;/answertext&gt;&#10;                    &lt;valuetype&gt;1&lt;/valuetype&gt;&#10;                &lt;/answer&gt;&#10;                &lt;answer&gt;&#10;                    &lt;guid&gt;8C021934F11246E7A004E794A1D7B40F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9536134CFE74BEBBEF73E37021B51FA&lt;/guid&gt;&#10;        &lt;description /&gt;&#10;        &lt;date&gt;3/31/2014 8:36:3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5DD0ED4916145019CB54BBB5F8E74F2&lt;/guid&gt;&#10;            &lt;repollguid&gt;B9A8BC95B7234400AFEF536BA48A921F&lt;/repollguid&gt;&#10;            &lt;sourceid&gt;EE5CF6216BAF48139BA431043ED45E1F&lt;/sourceid&gt;&#10;            &lt;questiontext&gt;Every point of a wave front may be considered the source of secondary wavelets that spread out in all directions with a speed equal to the speed of propagation of the wav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71788A51B1A43EAA799C55EFDCA54C6&lt;/guid&gt;&#10;                    &lt;answertext&gt;What is the wave-particle duality theory of light?&lt;/answertext&gt;&#10;                    &lt;valuetype&gt;-1&lt;/valuetype&gt;&#10;                &lt;/answer&gt;&#10;                &lt;answer&gt;&#10;                    &lt;guid&gt;7F3FE3FDF4014E7A8AC64BDA02F8F275&lt;/guid&gt;&#10;                    &lt;answertext&gt;What is Huygens’s Principle?&lt;/answertext&gt;&#10;                    &lt;valuetype&gt;1&lt;/valuetype&gt;&#10;                &lt;/answer&gt;&#10;                &lt;answer&gt;&#10;                    &lt;guid&gt;DE0587EF6F2E40F5AC0A8697C9047C54&lt;/guid&gt;&#10;                    &lt;answertext&gt;What is the Maxwell Hypothesis?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F5174FAD6AD4B4E83976E6B111D2051&lt;/guid&gt;&#10;        &lt;description /&gt;&#10;        &lt;date&gt;3/31/2014 8:41:2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F31B5B764AB4A0FBB95CD6E97481EAB&lt;/guid&gt;&#10;            &lt;repollguid&gt;208EDBE285FB4CA49CDED820B65D0477&lt;/repollguid&gt;&#10;            &lt;sourceid&gt;500CAC476FBF4B859D5679F22D5FD44D&lt;/sourceid&gt;&#10;            &lt;questiontext&gt;If the double slit experiment is done over with even more slits, the intensity of each band __________, and the width of each band ________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23C1F2FAAD04AEB87C64645D8F292BF&lt;/guid&gt;&#10;                    &lt;answertext&gt;increases, increases&lt;/answertext&gt;&#10;                    &lt;valuetype&gt;-1&lt;/valuetype&gt;&#10;                &lt;/answer&gt;&#10;                &lt;answer&gt;&#10;                    &lt;guid&gt;37FF3971C50341C399B89766CB174229&lt;/guid&gt;&#10;                    &lt;answertext&gt;increases, decreases&lt;/answertext&gt;&#10;                    &lt;valuetype&gt;1&lt;/valuetype&gt;&#10;                &lt;/answer&gt;&#10;                &lt;answer&gt;&#10;                    &lt;guid&gt;D30211D7F7BA4DEEBAA398A8E2435DC8&lt;/guid&gt;&#10;                    &lt;answertext&gt;decreases, increases&lt;/answertext&gt;&#10;                    &lt;valuetype&gt;-1&lt;/valuetype&gt;&#10;                &lt;/answer&gt;&#10;                &lt;answer&gt;&#10;                    &lt;guid&gt;709AF907679B475E8912C34016A6662C&lt;/guid&gt;&#10;                    &lt;answertext&gt;decreases, decrease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113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Microsoft Graph Chart</vt:lpstr>
      <vt:lpstr>The diffraction phenomena that occurs during a double slit experiment is observable if there is only one slit instead.</vt:lpstr>
      <vt:lpstr>Every point of a wave front may be considered the source of secondary wavelets that spread out in all directions with a speed equal to the speed of propagation of the wave.</vt:lpstr>
      <vt:lpstr>If the double slit experiment is done over with even more slits, the intensity of each band __________, and the width of each band ________.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diffraction phenomena occurring during a double slit experiment is observable if there is only one slit instead.</dc:title>
  <dc:creator>Karl H. Frinkle</dc:creator>
  <cp:lastModifiedBy>Karl H. Frinkle</cp:lastModifiedBy>
  <cp:revision>3</cp:revision>
  <dcterms:created xsi:type="dcterms:W3CDTF">2014-03-31T13:33:34Z</dcterms:created>
  <dcterms:modified xsi:type="dcterms:W3CDTF">2014-03-31T13:45:43Z</dcterms:modified>
</cp:coreProperties>
</file>