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  <p:sldId id="263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6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8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80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7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0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5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5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209A7-45FA-47DA-BB22-3344C39D2523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1B1C3-BCE6-4D94-AD93-653C30A2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4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5.xml"/><Relationship Id="rId7" Type="http://schemas.openxmlformats.org/officeDocument/2006/relationships/oleObject" Target="../embeddings/oleObject2.bin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3.xml"/><Relationship Id="rId7" Type="http://schemas.openxmlformats.org/officeDocument/2006/relationships/oleObject" Target="../embeddings/oleObject5.bin"/><Relationship Id="rId2" Type="http://schemas.openxmlformats.org/officeDocument/2006/relationships/tags" Target="../tags/tag12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Today is Tuesday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0751718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0014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Who won the US Civil War?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North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South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British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6273114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645920"/>
            <a:ext cx="1792288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098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State your initials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594895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77365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19600548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1411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students are in this class?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910966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45000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51934379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42700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en-US" dirty="0" smtClean="0"/>
              <a:t>Before the next class, I will…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876800" cy="3687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Email Karl my SSACN.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Read the syllabus.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Read the schedule.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Prepare for Wednesday’s lecture.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95013461"/>
              </p:ext>
            </p:extLst>
          </p:nvPr>
        </p:nvGraphicFramePr>
        <p:xfrm>
          <a:off x="4508500" y="1981200"/>
          <a:ext cx="4572000" cy="476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981200"/>
                        <a:ext cx="4572000" cy="476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215128"/>
            <a:ext cx="272161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5123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0A62F031AD8B45F0A93FC50C7994C9E2&lt;/guid&gt;&#10;        &lt;description /&gt;&#10;        &lt;date&gt;8/15/2014 10:56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BF0323BB6DF242049C9D7B4737273699&lt;/guid&gt;&#10;            &lt;repollguid&gt;C49E471C9D364DAE872075B42D4EDDFB&lt;/repollguid&gt;&#10;            &lt;sourceid&gt;C543358FD08046D2953DA31310F80F22&lt;/sourceid&gt;&#10;            &lt;questiontext&gt;How many students are in this clas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17&lt;/acceptablevalue&gt;&#10;            &lt;minvalue&gt;10&lt;/minvalue&gt;&#10;            &lt;maxvalue&gt;25&lt;/maxvalue&gt;&#10;            &lt;numericvaluetype&gt;1&lt;/numericvaluetype&gt;&#10;        &lt;/numeric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2BF5EF6ECF4E486EAAE47DCBF9C8478B&lt;/guid&gt;&#10;        &lt;description /&gt;&#10;        &lt;date&gt;8/15/2014 12:44:2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2BBE42A262F43729EBC056B59D692C3&lt;/guid&gt;&#10;            &lt;repollguid&gt;8689774938314047AFBF7B9207DAB4A0&lt;/repollguid&gt;&#10;            &lt;sourceid&gt;C66C088DB5DE465CB77798FD58F16E87&lt;/sourceid&gt;&#10;            &lt;questiontext&gt;Before the next class, I will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AA4775FBEED4BB5B4837779798DC594&lt;/guid&gt;&#10;                    &lt;answertext&gt;Email Karl my SSACN.&lt;/answertext&gt;&#10;                    &lt;valuetype&gt;-1&lt;/valuetype&gt;&#10;                &lt;/answer&gt;&#10;                &lt;answer&gt;&#10;                    &lt;guid&gt;9CC6BBB05E11446FB8C7DCE51BB3C305&lt;/guid&gt;&#10;                    &lt;answertext&gt;Read the syllabus.&lt;/answertext&gt;&#10;                    &lt;valuetype&gt;-1&lt;/valuetype&gt;&#10;                &lt;/answer&gt;&#10;                &lt;answer&gt;&#10;                    &lt;guid&gt;4B2420D305AF404FB87108FD7829A470&lt;/guid&gt;&#10;                    &lt;answertext&gt;Read the schedule.&lt;/answertext&gt;&#10;                    &lt;valuetype&gt;-1&lt;/valuetype&gt;&#10;                &lt;/answer&gt;&#10;                &lt;answer&gt;&#10;                    &lt;guid&gt;8E5490AFC6BF4FC789824A089B7EB700&lt;/guid&gt;&#10;                    &lt;answertext&gt;Prepare for Wednesday’s lecture.&lt;/answertext&gt;&#10;                    &lt;valuetype&gt;-1&lt;/valuetype&gt;&#10;                &lt;/answer&gt;&#10;                &lt;answer&gt;&#10;                    &lt;guid&gt;F039DEF992C04BC08F42ABE535768F44&lt;/guid&gt;&#10;                    &lt;answertext&gt;All of the above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8E5E8B6D4C474DF2AEC8C761E24159D1&lt;/guid&gt;&#10;        &lt;description /&gt;&#10;        &lt;date&gt;8/15/2014 10:26:1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A9EABFA251B4ABF85AF8387E367918E&lt;/guid&gt;&#10;            &lt;repollguid&gt;040E4DF4239343DEB7E74E367C3DC985&lt;/repollguid&gt;&#10;            &lt;sourceid&gt;BD1F830158C44CD6A660C6A179E1D92B&lt;/sourceid&gt;&#10;            &lt;questiontext&gt;Today is Tuesda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BDBDA669AF948D986433E304C99C368&lt;/guid&gt;&#10;                    &lt;answertext&gt;True&lt;/answertext&gt;&#10;                    &lt;valuetype&gt;-1&lt;/valuetype&gt;&#10;                &lt;/answer&gt;&#10;                &lt;answer&gt;&#10;                    &lt;guid&gt;A8C7EDFE59A34600B0F165740AC2879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0ACC8A9BFAA47E38D238C4F8F1DB164&lt;/guid&gt;&#10;        &lt;description /&gt;&#10;        &lt;date&gt;8/15/2014 10:25:4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995605661A7454D89D32AF449DF27A8&lt;/guid&gt;&#10;            &lt;repollguid&gt;1EFB3CD12B3F4D1AA7B38C67488FD745&lt;/repollguid&gt;&#10;            &lt;sourceid&gt;AED891514A07416FB73054991E071090&lt;/sourceid&gt;&#10;            &lt;questiontext&gt;Who won the US Civil Wa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728F93FE8BF46D9BE7C78FEF2B98840&lt;/guid&gt;&#10;                    &lt;answertext&gt;The North&lt;/answertext&gt;&#10;                    &lt;valuetype&gt;1&lt;/valuetype&gt;&#10;                &lt;/answer&gt;&#10;                &lt;answer&gt;&#10;                    &lt;guid&gt;E8CF921FF0C449F69BD3F417BAB02857&lt;/guid&gt;&#10;                    &lt;answertext&gt;The South&lt;/answertext&gt;&#10;                    &lt;valuetype&gt;-1&lt;/valuetype&gt;&#10;                &lt;/answer&gt;&#10;                &lt;answer&gt;&#10;                    &lt;guid&gt;1FB7DC5072E34654BA02AA1FABEED565&lt;/guid&gt;&#10;                    &lt;answertext&gt;The British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5FDF47401424457D8011B07113FBA6B5&lt;/guid&gt;&#10;        &lt;description /&gt;&#10;        &lt;date&gt;8/15/2014 10:52:2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9B1581B6F4454A709AF430E8FF951841&lt;/guid&gt;&#10;            &lt;repollguid&gt;31B3C8246A3E41F0891DB2F3B5DC48C9&lt;/repollguid&gt;&#10;            &lt;sourceid&gt;7615C0265DA5449C909773136433F277&lt;/sourceid&gt;&#10;            &lt;questiontext&gt;State your initial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0&lt;/keywordvaluetype&gt;&#10;        &lt;/shortanswer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</TotalTime>
  <Words>76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Graph Chart</vt:lpstr>
      <vt:lpstr>Today is Tuesday</vt:lpstr>
      <vt:lpstr>Who won the US Civil War?</vt:lpstr>
      <vt:lpstr>State your initials</vt:lpstr>
      <vt:lpstr>How many students are in this class?</vt:lpstr>
      <vt:lpstr>Before the next class, I will…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12</cp:revision>
  <dcterms:created xsi:type="dcterms:W3CDTF">2014-08-13T13:34:19Z</dcterms:created>
  <dcterms:modified xsi:type="dcterms:W3CDTF">2014-08-15T17:48:43Z</dcterms:modified>
</cp:coreProperties>
</file>