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2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41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6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1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1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8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2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7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1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368E6-E4FD-4ABD-AD66-191AC41643C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F9BAB-A3E3-491B-B139-57216132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9.xml"/><Relationship Id="rId7" Type="http://schemas.openxmlformats.org/officeDocument/2006/relationships/image" Target="../media/image4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17.xml"/><Relationship Id="rId7" Type="http://schemas.openxmlformats.org/officeDocument/2006/relationships/image" Target="../media/image9.png"/><Relationship Id="rId2" Type="http://schemas.openxmlformats.org/officeDocument/2006/relationships/tags" Target="../tags/tag1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png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8.xml"/><Relationship Id="rId9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10.emf"/><Relationship Id="rId2" Type="http://schemas.openxmlformats.org/officeDocument/2006/relationships/tags" Target="../tags/tag1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On the interval [-2, 4], at how may points does a limit not exist?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962400"/>
            <a:ext cx="4114800" cy="2590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4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70988471"/>
              </p:ext>
            </p:extLst>
          </p:nvPr>
        </p:nvGraphicFramePr>
        <p:xfrm>
          <a:off x="4508500" y="3886200"/>
          <a:ext cx="45720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86200"/>
                        <a:ext cx="4572000" cy="285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04800"/>
            <a:ext cx="6362700" cy="1838325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96292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the interval [-2, 4], at how may points does a limit from the left not exist?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962400"/>
            <a:ext cx="4114800" cy="2590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4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06978600"/>
              </p:ext>
            </p:extLst>
          </p:nvPr>
        </p:nvGraphicFramePr>
        <p:xfrm>
          <a:off x="4508500" y="3886200"/>
          <a:ext cx="45720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86200"/>
                        <a:ext cx="4572000" cy="285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04800"/>
            <a:ext cx="6362700" cy="1838325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53118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the interval [-2, 4], at how may points does a limit from the left not equal the actual function value?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962400"/>
            <a:ext cx="4114800" cy="2590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4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56771817"/>
              </p:ext>
            </p:extLst>
          </p:nvPr>
        </p:nvGraphicFramePr>
        <p:xfrm>
          <a:off x="4508500" y="3886200"/>
          <a:ext cx="45720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86200"/>
                        <a:ext cx="4572000" cy="285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04800"/>
            <a:ext cx="6362700" cy="1838325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14203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286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the interval [-2, 4], at how may points does a limit from the right not equal the actual function value?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962400"/>
            <a:ext cx="4114800" cy="2590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4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35394248"/>
              </p:ext>
            </p:extLst>
          </p:nvPr>
        </p:nvGraphicFramePr>
        <p:xfrm>
          <a:off x="4508500" y="3886200"/>
          <a:ext cx="45720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86200"/>
                        <a:ext cx="4572000" cy="285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04800"/>
            <a:ext cx="6362700" cy="1838325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3573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For rational functions, for any real number </a:t>
            </a:r>
            <a:r>
              <a:rPr lang="en-US" i="1" dirty="0" smtClean="0"/>
              <a:t>a</a:t>
            </a:r>
            <a:r>
              <a:rPr lang="en-US" dirty="0" smtClean="0"/>
              <a:t>, the limit at </a:t>
            </a:r>
            <a:r>
              <a:rPr lang="en-US" i="1" dirty="0" smtClean="0"/>
              <a:t>x</a:t>
            </a:r>
            <a:r>
              <a:rPr lang="en-US" dirty="0" smtClean="0"/>
              <a:t>=</a:t>
            </a:r>
            <a:r>
              <a:rPr lang="en-US" i="1" dirty="0" smtClean="0"/>
              <a:t>a</a:t>
            </a:r>
            <a:r>
              <a:rPr lang="en-US" dirty="0" smtClean="0"/>
              <a:t> is always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31915091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0087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08756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 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 = 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087562"/>
              </a:xfrm>
              <a:blipFill rotWithShape="1">
                <a:blip r:embed="rId6"/>
                <a:stretch>
                  <a:fillRect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2667000"/>
                <a:ext cx="4114800" cy="3459163"/>
              </a:xfrm>
            </p:spPr>
            <p:txBody>
              <a:bodyPr/>
              <a:lstStyle/>
              <a:p>
                <a:pPr marL="514350" indent="-514350">
                  <a:buAutoNum type="alphaU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5</m:t>
                    </m:r>
                  </m:oMath>
                </a14:m>
                <a:endParaRPr lang="en-US" dirty="0" smtClean="0"/>
              </a:p>
              <a:p>
                <a:pPr marL="514350" indent="-514350">
                  <a:buAutoNum type="alphaU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5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marL="514350" indent="-514350">
                  <a:buAutoNum type="alphaU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5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514350" indent="-514350">
                  <a:buAutoNum type="alphaUcPeriod"/>
                </a:pPr>
                <a:r>
                  <a:rPr lang="en-US" dirty="0" smtClean="0"/>
                  <a:t>Does not exist</a:t>
                </a:r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2667000"/>
                <a:ext cx="4114800" cy="3459163"/>
              </a:xfrm>
              <a:blipFill rotWithShape="1">
                <a:blip r:embed="rId7"/>
                <a:stretch>
                  <a:fillRect l="-3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49880447"/>
              </p:ext>
            </p:extLst>
          </p:nvPr>
        </p:nvGraphicFramePr>
        <p:xfrm>
          <a:off x="4508500" y="2590800"/>
          <a:ext cx="4572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590800"/>
                        <a:ext cx="4572000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6030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5"/>
                <a:stretch>
                  <a:fillRect b="-3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566467"/>
              </p:ext>
            </p:extLst>
          </p:nvPr>
        </p:nvGraphicFramePr>
        <p:xfrm>
          <a:off x="127000" y="2514601"/>
          <a:ext cx="4445000" cy="3581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45476259"/>
              </p:ext>
            </p:extLst>
          </p:nvPr>
        </p:nvGraphicFramePr>
        <p:xfrm>
          <a:off x="4508500" y="2667000"/>
          <a:ext cx="4572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8143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B82953C7B864DCD96EE92BB2475446A&lt;/guid&gt;&#10;        &lt;description /&gt;&#10;        &lt;date&gt;8/19/2014 10:26:5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5E3AB35ABDF4F198E04ED8893441C3D&lt;/guid&gt;&#10;            &lt;repollguid&gt;597CE2E5B1824F5FA6AC13001BDF7274&lt;/repollguid&gt;&#10;            &lt;sourceid&gt;4876C31CB86048A1A2B3DF834059D485&lt;/sourceid&gt;&#10;            &lt;questiontext&gt;On the interval [-2, 4], at how may points does a limit from the right not equal the actual function valu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C4E354E2FA5407A9233A2CEC900CC74&lt;/guid&gt;&#10;                    &lt;answertext&gt;0&lt;/answertext&gt;&#10;                    &lt;valuetype&gt;1&lt;/valuetype&gt;&#10;                &lt;/answer&gt;&#10;                &lt;answer&gt;&#10;                    &lt;guid&gt;3AFAC012F4A74DB4AF3CD9A1D3FC04F0&lt;/guid&gt;&#10;                    &lt;answertext&gt;1&lt;/answertext&gt;&#10;                    &lt;valuetype&gt;-1&lt;/valuetype&gt;&#10;                &lt;/answer&gt;&#10;                &lt;answer&gt;&#10;                    &lt;guid&gt;EC40B5686DB44C49BA573173D1DBD8CC&lt;/guid&gt;&#10;                    &lt;answertext&gt;2&lt;/answertext&gt;&#10;                    &lt;valuetype&gt;-1&lt;/valuetype&gt;&#10;                &lt;/answer&gt;&#10;                &lt;answer&gt;&#10;                    &lt;guid&gt;EA9C8D2450064DA5B4AB3549F0A2EC83&lt;/guid&gt;&#10;                    &lt;answertext&gt;3&lt;/answertext&gt;&#10;                    &lt;valuetype&gt;-1&lt;/valuetype&gt;&#10;                &lt;/answer&gt;&#10;                &lt;answer&gt;&#10;                    &lt;guid&gt;796B18638B2B4E72AE98A69C4569E6BD&lt;/guid&gt;&#10;                    &lt;answertext&gt;4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192A152E2BD4704807770EA3E0BBD8A&lt;/guid&gt;&#10;        &lt;description /&gt;&#10;        &lt;date&gt;8/19/2014 10:34:5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9071129078D4D9E9E4EB8D92DDB8BBC&lt;/guid&gt;&#10;            &lt;repollguid&gt;68F7216FF1DE4AB390484FFA2C9E1A22&lt;/repollguid&gt;&#10;            &lt;sourceid&gt;082167F41BEA4636A3E33540E16A3726&lt;/sourceid&gt;&#10;            &lt;questiontext&gt;For rational functions, for any real number a, the limit at x=a is always f(a)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4C1A9D8AD0040AC909CCBA4214E9306&lt;/guid&gt;&#10;                    &lt;answertext&gt;True&lt;/answertext&gt;&#10;                    &lt;valuetype&gt;-1&lt;/valuetype&gt;&#10;                &lt;/answer&gt;&#10;                &lt;answer&gt;&#10;                    &lt;guid&gt;F7377070DF7C4DBA828BAB2FBF819F5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198B3FE90A2417F8A6AF730EDFB29F7&lt;/guid&gt;&#10;        &lt;description /&gt;&#10;        &lt;date&gt;8/19/2014 10:57:0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AD8936BB7D4D52A00948D2A45D13E0&lt;/guid&gt;&#10;            &lt;repollguid&gt;D6E5138B64C8487A8A528019D92693A6&lt;/repollguid&gt;&#10;            &lt;sourceid&gt;E0B3BFCE756E44B9BF0988FA16749BAD&lt;/sourceid&gt;&#10;            &lt;questiontext&gt;  lim ℎ→0  5 $$ 3 +3 $$ 2 ℎ −2$$ ℎ 2 − ℎ 3  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E13C806D1B5448A9AC56F405342D42A&lt;/guid&gt;&#10;                    &lt;answertext&gt;5&lt;/answertext&gt;&#10;                    &lt;valuetype&gt;-1&lt;/valuetype&gt;&#10;                &lt;/answer&gt;&#10;                &lt;answer&gt;&#10;                    &lt;guid&gt;4A64DBD89BD048D1B0B9ED8A8902B590&lt;/guid&gt;&#10;                    &lt;answertext&gt;5 $$ 3 +3 $$ 2 −2$$&lt;/answertext&gt;&#10;                    &lt;valuetype&gt;-1&lt;/valuetype&gt;&#10;                &lt;/answer&gt;&#10;                &lt;answer&gt;&#10;                    &lt;guid&gt;3F134D4A27D24165839A0E8EBC8C89FF&lt;/guid&gt;&#10;                    &lt;answertext&gt;5 $$ 3 &lt;/answertext&gt;&#10;                    &lt;valuetype&gt;1&lt;/valuetype&gt;&#10;                &lt;/answer&gt;&#10;                &lt;answer&gt;&#10;                    &lt;guid&gt;D85E394CBDE8413FBDB93968553D9AE9&lt;/guid&gt;&#10;                    &lt;answertext&gt;Does not exist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AE84726D82BB4346862753347B5B0570&lt;/guid&gt;&#10;        &lt;description /&gt;&#10;        &lt;date&gt;8/19/2014 11:02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B560330C96F94298BE4A2F5B1ACD88EF&lt;/guid&gt;&#10;            &lt;repollguid&gt;28636D5996FF434E95CD73870D04C1E1&lt;/repollguid&gt;&#10;            &lt;sourceid&gt;1A02078441E24A20967B0051DA75EC0C&lt;/sourceid&gt;&#10;            &lt;questiontext&gt;  lim $$→1    $$ 3 −1 $$−1 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3&lt;/acceptablevalue&gt;&#10;            &lt;minvalue&gt;3&lt;/minvalue&gt;&#10;            &lt;maxvalue&gt;3&lt;/maxvalue&gt;&#10;            &lt;numericvaluetype&gt;1&lt;/numericvaluetype&gt;&#10;        &lt;/numeric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B82953C7B864DCD96EE92BB2475446A&lt;/guid&gt;&#10;        &lt;description /&gt;&#10;        &lt;date&gt;8/19/2014 10:26:5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0A744BBC74644E9842360DB01FD6123&lt;/guid&gt;&#10;            &lt;repollguid&gt;597CE2E5B1824F5FA6AC13001BDF7274&lt;/repollguid&gt;&#10;            &lt;sourceid&gt;4876C31CB86048A1A2B3DF834059D485&lt;/sourceid&gt;&#10;            &lt;questiontext&gt;On the interval [-2, 4], at how may points does a limit not exi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C4E354E2FA5407A9233A2CEC900CC74&lt;/guid&gt;&#10;                    &lt;answertext&gt;0&lt;/answertext&gt;&#10;                    &lt;valuetype&gt;-1&lt;/valuetype&gt;&#10;                &lt;/answer&gt;&#10;                &lt;answer&gt;&#10;                    &lt;guid&gt;3AFAC012F4A74DB4AF3CD9A1D3FC04F0&lt;/guid&gt;&#10;                    &lt;answertext&gt;1&lt;/answertext&gt;&#10;                    &lt;valuetype&gt;-1&lt;/valuetype&gt;&#10;                &lt;/answer&gt;&#10;                &lt;answer&gt;&#10;                    &lt;guid&gt;EC40B5686DB44C49BA573173D1DBD8CC&lt;/guid&gt;&#10;                    &lt;answertext&gt;2&lt;/answertext&gt;&#10;                    &lt;valuetype&gt;-1&lt;/valuetype&gt;&#10;                &lt;/answer&gt;&#10;                &lt;answer&gt;&#10;                    &lt;guid&gt;EA9C8D2450064DA5B4AB3549F0A2EC83&lt;/guid&gt;&#10;                    &lt;answertext&gt;3&lt;/answertext&gt;&#10;                    &lt;valuetype&gt;1&lt;/valuetype&gt;&#10;                &lt;/answer&gt;&#10;                &lt;answer&gt;&#10;                    &lt;guid&gt;796B18638B2B4E72AE98A69C4569E6BD&lt;/guid&gt;&#10;                    &lt;answertext&gt;4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B82953C7B864DCD96EE92BB2475446A&lt;/guid&gt;&#10;        &lt;description /&gt;&#10;        &lt;date&gt;8/19/2014 10:26:5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1635D1D493E48E09D46A4885E6111F5&lt;/guid&gt;&#10;            &lt;repollguid&gt;597CE2E5B1824F5FA6AC13001BDF7274&lt;/repollguid&gt;&#10;            &lt;sourceid&gt;4876C31CB86048A1A2B3DF834059D485&lt;/sourceid&gt;&#10;            &lt;questiontext&gt;On the interval [-2, 4], at how may points does a limit from the left not exi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C4E354E2FA5407A9233A2CEC900CC74&lt;/guid&gt;&#10;                    &lt;answertext&gt;0&lt;/answertext&gt;&#10;                    &lt;valuetype&gt;1&lt;/valuetype&gt;&#10;                &lt;/answer&gt;&#10;                &lt;answer&gt;&#10;                    &lt;guid&gt;3AFAC012F4A74DB4AF3CD9A1D3FC04F0&lt;/guid&gt;&#10;                    &lt;answertext&gt;1&lt;/answertext&gt;&#10;                    &lt;valuetype&gt;-1&lt;/valuetype&gt;&#10;                &lt;/answer&gt;&#10;                &lt;answer&gt;&#10;                    &lt;guid&gt;EC40B5686DB44C49BA573173D1DBD8CC&lt;/guid&gt;&#10;                    &lt;answertext&gt;2&lt;/answertext&gt;&#10;                    &lt;valuetype&gt;-1&lt;/valuetype&gt;&#10;                &lt;/answer&gt;&#10;                &lt;answer&gt;&#10;                    &lt;guid&gt;EA9C8D2450064DA5B4AB3549F0A2EC83&lt;/guid&gt;&#10;                    &lt;answertext&gt;3&lt;/answertext&gt;&#10;                    &lt;valuetype&gt;-1&lt;/valuetype&gt;&#10;                &lt;/answer&gt;&#10;                &lt;answer&gt;&#10;                    &lt;guid&gt;796B18638B2B4E72AE98A69C4569E6BD&lt;/guid&gt;&#10;                    &lt;answertext&gt;4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B82953C7B864DCD96EE92BB2475446A&lt;/guid&gt;&#10;        &lt;description /&gt;&#10;        &lt;date&gt;8/19/2014 10:26:5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6F1E5E382D4F80B99BEB03A00BE740&lt;/guid&gt;&#10;            &lt;repollguid&gt;597CE2E5B1824F5FA6AC13001BDF7274&lt;/repollguid&gt;&#10;            &lt;sourceid&gt;4876C31CB86048A1A2B3DF834059D485&lt;/sourceid&gt;&#10;            &lt;questiontext&gt;On the interval [-2, 4], at how may points does a limit from the left not equal the actual function valu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C4E354E2FA5407A9233A2CEC900CC74&lt;/guid&gt;&#10;                    &lt;answertext&gt;0&lt;/answertext&gt;&#10;                    &lt;valuetype&gt;-1&lt;/valuetype&gt;&#10;                &lt;/answer&gt;&#10;                &lt;answer&gt;&#10;                    &lt;guid&gt;3AFAC012F4A74DB4AF3CD9A1D3FC04F0&lt;/guid&gt;&#10;                    &lt;answertext&gt;1&lt;/answertext&gt;&#10;                    &lt;valuetype&gt;-1&lt;/valuetype&gt;&#10;                &lt;/answer&gt;&#10;                &lt;answer&gt;&#10;                    &lt;guid&gt;EC40B5686DB44C49BA573173D1DBD8CC&lt;/guid&gt;&#10;                    &lt;answertext&gt;2&lt;/answertext&gt;&#10;                    &lt;valuetype&gt;-1&lt;/valuetype&gt;&#10;                &lt;/answer&gt;&#10;                &lt;answer&gt;&#10;                    &lt;guid&gt;EA9C8D2450064DA5B4AB3549F0A2EC83&lt;/guid&gt;&#10;                    &lt;answertext&gt;3&lt;/answertext&gt;&#10;                    &lt;valuetype&gt;1&lt;/valuetype&gt;&#10;                &lt;/answer&gt;&#10;                &lt;answer&gt;&#10;                    &lt;guid&gt;796B18638B2B4E72AE98A69C4569E6BD&lt;/guid&gt;&#10;                    &lt;answertext&gt;4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215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Graph Chart</vt:lpstr>
      <vt:lpstr>On the interval [-2, 4], at how may points does a limit not exist?</vt:lpstr>
      <vt:lpstr>On the interval [-2, 4], at how may points does a limit from the left not exist?</vt:lpstr>
      <vt:lpstr>On the interval [-2, 4], at how may points does a limit from the left not equal the actual function value?</vt:lpstr>
      <vt:lpstr>On the interval [-2, 4], at how may points does a limit from the right not equal the actual function value?</vt:lpstr>
      <vt:lpstr>For rational functions, for any real number a, the limit at x=a is always f(a).</vt:lpstr>
      <vt:lpstr>lim┬(h→0)⁡〖5x^3+3x^2 h -2xh^2-h^3 〗 = </vt:lpstr>
      <vt:lpstr>lim_(x→1)⁡〖(x^3-1)/(x-1)〗= 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12</cp:revision>
  <dcterms:created xsi:type="dcterms:W3CDTF">2014-08-19T15:13:33Z</dcterms:created>
  <dcterms:modified xsi:type="dcterms:W3CDTF">2014-08-19T16:13:38Z</dcterms:modified>
</cp:coreProperties>
</file>