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1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64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1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4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5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8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0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5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1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98CCA-000C-4934-9444-0F428E5FD735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76B79-7E26-45BE-966A-6F9CA787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2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5.xml"/><Relationship Id="rId7" Type="http://schemas.openxmlformats.org/officeDocument/2006/relationships/image" Target="../media/image3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tags" Target="../tags/tag8.xml"/><Relationship Id="rId7" Type="http://schemas.openxmlformats.org/officeDocument/2006/relationships/image" Target="../media/image5.emf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0.xml"/><Relationship Id="rId7" Type="http://schemas.openxmlformats.org/officeDocument/2006/relationships/oleObject" Target="../embeddings/oleObject4.bin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9.emf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png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16.xml"/><Relationship Id="rId7" Type="http://schemas.openxmlformats.org/officeDocument/2006/relationships/oleObject" Target="../embeddings/oleObject6.bin"/><Relationship Id="rId2" Type="http://schemas.openxmlformats.org/officeDocument/2006/relationships/tags" Target="../tags/tag15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7733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For what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en-US" dirty="0" smtClean="0"/>
                  <a:t> will the following function be continuous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.</a:t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+4,  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≤1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         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773362"/>
              </a:xfrm>
              <a:blipFill rotWithShape="1">
                <a:blip r:embed="rId5"/>
                <a:stretch>
                  <a:fillRect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634827"/>
              </p:ext>
            </p:extLst>
          </p:nvPr>
        </p:nvGraphicFramePr>
        <p:xfrm>
          <a:off x="127000" y="2971799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51781781"/>
              </p:ext>
            </p:extLst>
          </p:nvPr>
        </p:nvGraphicFramePr>
        <p:xfrm>
          <a:off x="4508500" y="3886200"/>
          <a:ext cx="4572000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886200"/>
                        <a:ext cx="4572000" cy="284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39377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following graph is continuous everywhere on the interval (0, 3).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1219200" y="4953000"/>
            <a:ext cx="2590800" cy="16764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7432095"/>
              </p:ext>
            </p:extLst>
          </p:nvPr>
        </p:nvGraphicFramePr>
        <p:xfrm>
          <a:off x="5791200" y="4114800"/>
          <a:ext cx="328930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91200" y="4114800"/>
                        <a:ext cx="3289300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269128"/>
            <a:ext cx="4128522" cy="3199131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>
            <a:off x="2590800" y="4876800"/>
            <a:ext cx="843280" cy="7747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786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7"/>
                <a:ext cx="8229600" cy="3154361"/>
              </a:xfrm>
            </p:spPr>
            <p:txBody>
              <a:bodyPr/>
              <a:lstStyle/>
              <a:p>
                <a:r>
                  <a:rPr lang="en-US" i="1" dirty="0" smtClean="0">
                    <a:latin typeface="Cambria Math"/>
                  </a:rPr>
                  <a:t/>
                </a:r>
                <a:br>
                  <a:rPr lang="en-US" i="1" dirty="0" smtClean="0">
                    <a:latin typeface="Cambria Math"/>
                  </a:rPr>
                </a:br>
                <a:r>
                  <a:rPr lang="en-US" i="1" dirty="0">
                    <a:latin typeface="Cambria Math"/>
                  </a:rPr>
                  <a:t/>
                </a:r>
                <a:br>
                  <a:rPr lang="en-US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7"/>
                <a:ext cx="8229600" cy="3154361"/>
              </a:xfr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92273"/>
              </p:ext>
            </p:extLst>
          </p:nvPr>
        </p:nvGraphicFramePr>
        <p:xfrm>
          <a:off x="228600" y="34290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13657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96299684"/>
              </p:ext>
            </p:extLst>
          </p:nvPr>
        </p:nvGraphicFramePr>
        <p:xfrm>
          <a:off x="4508500" y="3124200"/>
          <a:ext cx="45720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124200"/>
                        <a:ext cx="4572000" cy="360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04800"/>
            <a:ext cx="6362700" cy="1838325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5636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620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a function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where </a:t>
            </a:r>
            <a:r>
              <a:rPr lang="en-US" i="1" dirty="0" smtClean="0"/>
              <a:t>x</a:t>
            </a:r>
            <a:r>
              <a:rPr lang="en-US" dirty="0" smtClean="0"/>
              <a:t> has units feet and </a:t>
            </a:r>
            <a:r>
              <a:rPr lang="en-US" i="1" dirty="0" smtClean="0"/>
              <a:t>f</a:t>
            </a:r>
            <a:r>
              <a:rPr lang="en-US" dirty="0" smtClean="0"/>
              <a:t> is measured in pounds, the units on the average rate of change of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are: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Pound * feet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Pounds per foot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Foot per pounds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31970251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39666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8520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8991600" cy="262096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, find the difference quotient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1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8991600" cy="2620962"/>
              </a:xfrm>
              <a:blipFill rotWithShape="1">
                <a:blip r:embed="rId5"/>
                <a:stretch>
                  <a:fillRect b="-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90983"/>
              </p:ext>
            </p:extLst>
          </p:nvPr>
        </p:nvGraphicFramePr>
        <p:xfrm>
          <a:off x="127000" y="2895597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5922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87679093"/>
              </p:ext>
            </p:extLst>
          </p:nvPr>
        </p:nvGraphicFramePr>
        <p:xfrm>
          <a:off x="4508500" y="3505200"/>
          <a:ext cx="4572000" cy="322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2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8325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the following graph, on what interval is the rate of change positive?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114800"/>
            <a:ext cx="4114800" cy="2514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(-6, 1)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(1, 3)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(3, 6)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(6, 10)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59720817"/>
              </p:ext>
            </p:extLst>
          </p:nvPr>
        </p:nvGraphicFramePr>
        <p:xfrm>
          <a:off x="4508500" y="4191000"/>
          <a:ext cx="45720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191000"/>
                        <a:ext cx="4572000" cy="2552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151269" cy="225965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489704"/>
            <a:ext cx="819150" cy="4114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8355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CAE8F06353974A0FA8B12FB59A47F4F7&lt;/guid&gt;&#10;        &lt;description /&gt;&#10;        &lt;date&gt;8/19/2014 1:08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0B6C6F0B5A2A4574A8AE74177F10590B&lt;/guid&gt;&#10;            &lt;repollguid&gt;D8B87434CD27455BB55035FECD0468C7&lt;/repollguid&gt;&#10;            &lt;sourceid&gt;0EF1CABA44D84CDDB114F6DE9BF7D0C8&lt;/sourceid&gt;&#10;            &lt;questiontext&gt;For $$ $$ =3 $$ 2 −2$$+1, find the difference quotient when $$=1 and ℎ=2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10&lt;/acceptablevalue&gt;&#10;            &lt;minvalue&gt;10&lt;/minvalue&gt;&#10;            &lt;maxvalue&gt;10&lt;/maxvalue&gt;&#10;            &lt;numericvaluetype&gt;1&lt;/numericvaluetype&gt;&#10;        &lt;/numeric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AA58FD5B3B340F29BECFC60C2D69147&lt;/guid&gt;&#10;        &lt;description /&gt;&#10;        &lt;date&gt;8/19/2014 1:14:5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D27FC5ACA054927A6F16812E77BF26B&lt;/guid&gt;&#10;            &lt;repollguid&gt;1587BEBB58ED451791DF6D001395B4AC&lt;/repollguid&gt;&#10;            &lt;sourceid&gt;F3E773A4F0ED479C83338CCE98391D2B&lt;/sourceid&gt;&#10;            &lt;questiontext&gt;For the following graph, on what interval is the rate of change positi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4440D472825430CAA4115ACD2DE1B48&lt;/guid&gt;&#10;                    &lt;answertext&gt;(-6, 1)&lt;/answertext&gt;&#10;                    &lt;valuetype&gt;-1&lt;/valuetype&gt;&#10;                &lt;/answer&gt;&#10;                &lt;answer&gt;&#10;                    &lt;guid&gt;E364D11E2AF34C3B91FCD145A5CBB336&lt;/guid&gt;&#10;                    &lt;answertext&gt;(1, 3)&lt;/answertext&gt;&#10;                    &lt;valuetype&gt;1&lt;/valuetype&gt;&#10;                &lt;/answer&gt;&#10;                &lt;answer&gt;&#10;                    &lt;guid&gt;54735AFEC35045C1B4E9C51A86A4AE94&lt;/guid&gt;&#10;                    &lt;answertext&gt;(3, 6)&lt;/answertext&gt;&#10;                    &lt;valuetype&gt;-1&lt;/valuetype&gt;&#10;                &lt;/answer&gt;&#10;                &lt;answer&gt;&#10;                    &lt;guid&gt;47548DB172354A47909D161ED3A13E1A&lt;/guid&gt;&#10;                    &lt;answertext&gt;(6, 10)&lt;/answertext&gt;&#10;                    &lt;valuetype&gt;-1&lt;/valuetype&gt;&#10;                &lt;/answer&gt;&#10;                &lt;answer&gt;&#10;                    &lt;guid&gt;E42FA7AF9D8E48369A85CF100D38AD6D&lt;/guid&gt;&#10;                    &lt;answertext&gt;All of the above&lt;/answertext&gt;&#10;                    &lt;valuetype&gt;-1&lt;/valuetype&gt;&#10;                &lt;/answer&gt;&#10;                &lt;answer&gt;&#10;                    &lt;guid&gt;F61200CC0C9C47EA81168341CD1E3AC2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66BC0616A68B4C7B8B05C73C7DD2C8F7&lt;/guid&gt;&#10;        &lt;description /&gt;&#10;        &lt;date&gt;8/19/2014 12:44:1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1607D74F1F84E079A6FF0DC9ACD5972&lt;/guid&gt;&#10;            &lt;repollguid&gt;4C33A8B7869242EA9F15079E685174D0&lt;/repollguid&gt;&#10;            &lt;sourceid&gt;8E4E868103754A6E9BE2363A53E33AD9&lt;/sourceid&gt;&#10;            &lt;questiontext&gt;For what value of $$ will the following function be continuous at $$=1.$$ $$ =    $$ 2 −2$$+4,  $$ ≤1 2$$−$$,            $$&amp;gt;1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1&lt;/acceptablevalue&gt;&#10;            &lt;minvalue&gt;-1&lt;/minvalue&gt;&#10;            &lt;maxvalue&gt;-1&lt;/maxvalue&gt;&#10;            &lt;numericvaluetype&gt;1&lt;/numericvaluetype&gt;&#10;        &lt;/numeric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0836D6FA5D54ECBBA7DBACE61257CC8&lt;/guid&gt;&#10;        &lt;description /&gt;&#10;        &lt;date&gt;8/19/2014 12:50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536CB58821B425C8239A38567BA4632&lt;/guid&gt;&#10;            &lt;repollguid&gt;C193C2D7D45048E487342DB0262C2ADA&lt;/repollguid&gt;&#10;            &lt;sourceid&gt;3DD27343EFA449B7BB010C7B630A15B9&lt;/sourceid&gt;&#10;            &lt;questiontext&gt;The following graph is continuous everywhere on the interval (0, 3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C5B81B11C804CF5AD383F5429AABBF6&lt;/guid&gt;&#10;                    &lt;answertext&gt;True&lt;/answertext&gt;&#10;                    &lt;valuetype&gt;1&lt;/valuetype&gt;&#10;                &lt;/answer&gt;&#10;                &lt;answer&gt;&#10;                    &lt;guid&gt;1F517A5FFA314969937207AB5E85932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C53C92A84DE14B09900D972CBA31953C&lt;/guid&gt;&#10;        &lt;description /&gt;&#10;        &lt;date&gt;8/19/2014 12:56:3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049C529E3767477EB89955245A2C32CD&lt;/guid&gt;&#10;            &lt;repollguid&gt;B80A37A8594849B38E6341020EEB89E5&lt;/repollguid&gt;&#10;            &lt;sourceid&gt;9E99869137194C30AE825EE1E7465757&lt;/sourceid&gt;&#10;            &lt;questiontext&gt;  lim $$→ 2 −   $$ $$ =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1&lt;/acceptablevalue&gt;&#10;            &lt;minvalue&gt;-1&lt;/minvalue&gt;&#10;            &lt;maxvalue&gt;-1&lt;/maxvalue&gt;&#10;            &lt;numericvaluetype&gt;1&lt;/numericvaluetype&gt;&#10;        &lt;/numeric&gt;&#10;    &lt;/questions&gt;&#10;&lt;/questionlist&gt;"/>
  <p:tag name="HASRESULTS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FCF39CE03EB4FB1AEA64BBD5EE87972&lt;/guid&gt;&#10;        &lt;description /&gt;&#10;        &lt;date&gt;8/19/2014 12:59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4AED7C809B4C5A83764F090413E40F&lt;/guid&gt;&#10;            &lt;repollguid&gt;25B70110797741D8A0F78FAC95EC218B&lt;/repollguid&gt;&#10;            &lt;sourceid&gt;9E23484C31754E27814D0EBEB7206463&lt;/sourceid&gt;&#10;            &lt;questiontext&gt;For a function f(x), where x has units feet and f is measured in pounds, the units on the average rate of change of f(x)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03A5D2D65A24ED482EBD6D89CAE1A76&lt;/guid&gt;&#10;                    &lt;answertext&gt;Pound * feet&lt;/answertext&gt;&#10;                    &lt;valuetype&gt;-1&lt;/valuetype&gt;&#10;                &lt;/answer&gt;&#10;                &lt;answer&gt;&#10;                    &lt;guid&gt;A5955AC5D8C1457DA0E5A2CEBE24FD5F&lt;/guid&gt;&#10;                    &lt;answertext&gt;Pounds per foot&lt;/answertext&gt;&#10;                    &lt;valuetype&gt;1&lt;/valuetype&gt;&#10;                &lt;/answer&gt;&#10;                &lt;answer&gt;&#10;                    &lt;guid&gt;8F787E2140DE4BC4A08434083BEF4B51&lt;/guid&gt;&#10;                    &lt;answertext&gt;Foot per pound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For what value of c will the following function be continuous at x=1. f(x)= {█(x^2-2x+4,  x ≤1@2x-c,            x&gt;1)┤</vt:lpstr>
      <vt:lpstr>The following graph is continuous everywhere on the interval (0, 3). </vt:lpstr>
      <vt:lpstr>  lim_(x→2^- )⁡〖f(x)= 〗</vt:lpstr>
      <vt:lpstr>For a function f(x), where x has units feet and f is measured in pounds, the units on the average rate of change of f(x) are:</vt:lpstr>
      <vt:lpstr>For f(x)=3x^2-2x+1, find the difference quotient when x=1 and h=2.</vt:lpstr>
      <vt:lpstr>For the following graph, on what interval is the rate of change positive?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2014-08-19T17:36:38Z</dcterms:created>
  <dcterms:modified xsi:type="dcterms:W3CDTF">2014-08-19T18:26:24Z</dcterms:modified>
</cp:coreProperties>
</file>