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33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16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46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6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02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55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5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2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13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6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1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0C784-B667-4964-8E16-9D257FAFBF36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34084-A26E-4C6B-AEFF-F1AE3EDF9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07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5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9.xml"/><Relationship Id="rId7" Type="http://schemas.openxmlformats.org/officeDocument/2006/relationships/image" Target="../media/image4.png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3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image" Target="../media/image7.gif"/><Relationship Id="rId4" Type="http://schemas.openxmlformats.org/officeDocument/2006/relationships/tags" Target="../tags/tag14.xml"/><Relationship Id="rId9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9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26.xml"/><Relationship Id="rId7" Type="http://schemas.openxmlformats.org/officeDocument/2006/relationships/oleObject" Target="../embeddings/oleObject7.bin"/><Relationship Id="rId2" Type="http://schemas.openxmlformats.org/officeDocument/2006/relationships/tags" Target="../tags/tag25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76200" y="274638"/>
                <a:ext cx="8991600" cy="2925762"/>
              </a:xfrm>
            </p:spPr>
            <p:txBody>
              <a:bodyPr>
                <a:normAutofit fontScale="90000"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−1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≠1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&amp;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, 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:r>
                  <a:rPr lang="en-US" sz="4000" b="0" dirty="0" smtClean="0"/>
                  <a:t>For what value of </a:t>
                </a:r>
                <a:r>
                  <a:rPr lang="en-US" sz="4000" b="0" i="1" dirty="0" smtClean="0"/>
                  <a:t>c</a:t>
                </a:r>
                <a:r>
                  <a:rPr lang="en-US" sz="4000" b="0" dirty="0" smtClean="0"/>
                  <a:t> is </a:t>
                </a:r>
                <a:r>
                  <a:rPr lang="en-US" sz="4000" b="0" i="1" dirty="0" smtClean="0"/>
                  <a:t>f(x)</a:t>
                </a:r>
                <a:r>
                  <a:rPr lang="en-US" sz="4000" b="0" dirty="0" smtClean="0"/>
                  <a:t> continuous at x=1?</a:t>
                </a:r>
                <a:endParaRPr lang="en-US" sz="4000" dirty="0"/>
              </a:p>
            </p:txBody>
          </p:sp>
        </mc:Choice>
        <mc:Fallback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" y="274638"/>
                <a:ext cx="8991600" cy="2925762"/>
              </a:xfrm>
              <a:blipFill rotWithShape="1">
                <a:blip r:embed="rId5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130413"/>
              </p:ext>
            </p:extLst>
          </p:nvPr>
        </p:nvGraphicFramePr>
        <p:xfrm>
          <a:off x="127000" y="3124203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37458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183997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84867634"/>
              </p:ext>
            </p:extLst>
          </p:nvPr>
        </p:nvGraphicFramePr>
        <p:xfrm>
          <a:off x="4508500" y="3200400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2230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difference quotient for </a:t>
            </a:r>
            <a:br>
              <a:rPr lang="en-US" dirty="0" smtClean="0"/>
            </a:br>
            <a:r>
              <a:rPr lang="en-US" dirty="0" smtClean="0"/>
              <a:t>f(x) = 2x+3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1600200"/>
                <a:ext cx="4114800" cy="4525963"/>
              </a:xfrm>
            </p:spPr>
            <p:txBody>
              <a:bodyPr/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+3+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None of the above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1600200"/>
                <a:ext cx="4114800" cy="4525963"/>
              </a:xfrm>
              <a:blipFill rotWithShape="1">
                <a:blip r:embed="rId7"/>
                <a:stretch>
                  <a:fillRect l="-3852" b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13371918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79064"/>
            <a:ext cx="619125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9885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Find f’(x) if f(x) = 2x+3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PAnswers"/>
              <p:cNvSpPr>
                <a:spLocks noGrp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1600200"/>
                <a:ext cx="4114800" cy="4525963"/>
              </a:xfrm>
            </p:spPr>
            <p:txBody>
              <a:bodyPr/>
              <a:lstStyle/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+2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+3+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514350" indent="-514350">
                  <a:buFont typeface="Arial" pitchFamily="34" charset="0"/>
                  <a:buAutoNum type="alphaUcPeriod"/>
                </a:pPr>
                <a:r>
                  <a:rPr lang="en-US" dirty="0" smtClean="0"/>
                  <a:t>None of the above</a:t>
                </a:r>
                <a:endParaRPr lang="en-US" dirty="0"/>
              </a:p>
            </p:txBody>
          </p:sp>
        </mc:Choice>
        <mc:Fallback>
          <p:sp>
            <p:nvSpPr>
              <p:cNvPr id="3" name="TPAnswers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  <p:custDataLst>
                  <p:tags r:id="rId3"/>
                </p:custDataLst>
              </p:nvPr>
            </p:nvSpPr>
            <p:spPr>
              <a:xfrm>
                <a:off x="457200" y="1600200"/>
                <a:ext cx="4114800" cy="4525963"/>
              </a:xfrm>
              <a:blipFill rotWithShape="1">
                <a:blip r:embed="rId7"/>
                <a:stretch>
                  <a:fillRect l="-3852" b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6510899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79064"/>
            <a:ext cx="619125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8775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91000" y="274638"/>
            <a:ext cx="4495800" cy="3078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the function on the left, on which of the given intervals is f’(x) &gt; 0?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(-1, 0)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(0, 1)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(1, 2)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(2, 3)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52324095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3429000" cy="222885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3429000"/>
            <a:ext cx="9715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2"/>
          <p:cNvSpPr/>
          <p:nvPr>
            <p:custDataLst>
              <p:tags r:id="rId6"/>
            </p:custDataLst>
          </p:nvPr>
        </p:nvSpPr>
        <p:spPr>
          <a:xfrm>
            <a:off x="1037590" y="4599432"/>
            <a:ext cx="9715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6048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91000" y="274638"/>
            <a:ext cx="4495800" cy="3078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the function on the left, on which of the given intervals is f’(x) &lt; 0?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(-1, 0)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(0, 1)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(1, 2)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(2, 3)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35696131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3429000" cy="222885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2941320"/>
            <a:ext cx="1095375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74089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91000" y="274638"/>
            <a:ext cx="4495800" cy="3078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For the function on the left, on which of the given intervals is f’(x) = 0?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(-1, 0)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(0, 1)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(1, 2)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(2, 3)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None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22621768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3429000" cy="222885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014216"/>
            <a:ext cx="9715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993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191000" y="274638"/>
            <a:ext cx="4495800" cy="3078162"/>
          </a:xfrm>
        </p:spPr>
        <p:txBody>
          <a:bodyPr>
            <a:normAutofit/>
          </a:bodyPr>
          <a:lstStyle/>
          <a:p>
            <a:r>
              <a:rPr lang="en-US" dirty="0" smtClean="0"/>
              <a:t>For the function on the left, at how many points does f’(x) not exist?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0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1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2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3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03661436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3429000" cy="2228850"/>
          </a:xfrm>
          <a:prstGeom prst="rect">
            <a:avLst/>
          </a:prstGeom>
        </p:spPr>
      </p:pic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1037590" y="4599432"/>
            <a:ext cx="3238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7722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7B82D31EDC410DA546183A5957F086&lt;/guid&gt;&#10;        &lt;description /&gt;&#10;        &lt;date&gt;8/21/2014 11:04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8EDDA86F30743C89D12669F32E8F1F6&lt;/guid&gt;&#10;            &lt;repollguid&gt;5DCD0C1BE5024CCC9D996FF8EFF63D1F&lt;/repollguid&gt;&#10;            &lt;sourceid&gt;CD1B7ADA14FD4C178368B0596B8D4CCA&lt;/sourceid&gt;&#10;            &lt;questiontext&gt;For the function on the left, on which of the given intervals is f’(x) &amp;gt; 0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E28BC99E66C4C2F916C40A1EA54D9DB&lt;/guid&gt;&#10;                    &lt;answertext&gt;(-1, 0)&lt;/answertext&gt;&#10;                    &lt;valuetype&gt;-1&lt;/valuetype&gt;&#10;                &lt;/answer&gt;&#10;                &lt;answer&gt;&#10;                    &lt;guid&gt;6351FB6E92484BD5927BCABAEA5CF045&lt;/guid&gt;&#10;                    &lt;answertext&gt;(0, 1)&lt;/answertext&gt;&#10;                    &lt;valuetype&gt;1&lt;/valuetype&gt;&#10;                &lt;/answer&gt;&#10;                &lt;answer&gt;&#10;                    &lt;guid&gt;32FD6D4264CD437D89C1FD21974CA7DD&lt;/guid&gt;&#10;                    &lt;answertext&gt;(1, 2)&lt;/answertext&gt;&#10;                    &lt;valuetype&gt;-1&lt;/valuetype&gt;&#10;                &lt;/answer&gt;&#10;                &lt;answer&gt;&#10;                    &lt;guid&gt;AA7F5F37F06F475590ECCC320FCF734C&lt;/guid&gt;&#10;                    &lt;answertext&gt;(2, 3)&lt;/answertext&gt;&#10;                    &lt;valuetype&gt;1&lt;/valuetype&gt;&#10;                &lt;/answer&gt;&#10;                &lt;answer&gt;&#10;                    &lt;guid&gt;4B82B381E97246CFB1E15299EB187D6A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7B82D31EDC410DA546183A5957F086&lt;/guid&gt;&#10;        &lt;description /&gt;&#10;        &lt;date&gt;8/21/2014 11:04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9797F7719224F5BA96043C27BD919E4&lt;/guid&gt;&#10;            &lt;repollguid&gt;5DCD0C1BE5024CCC9D996FF8EFF63D1F&lt;/repollguid&gt;&#10;            &lt;sourceid&gt;CD1B7ADA14FD4C178368B0596B8D4CCA&lt;/sourceid&gt;&#10;            &lt;questiontext&gt;For the function on the left, on which of the given intervals is f’(x) &amp;lt; 0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E28BC99E66C4C2F916C40A1EA54D9DB&lt;/guid&gt;&#10;                    &lt;answertext&gt;(-1, 0)&lt;/answertext&gt;&#10;                    &lt;valuetype&gt;1&lt;/valuetype&gt;&#10;                &lt;/answer&gt;&#10;                &lt;answer&gt;&#10;                    &lt;guid&gt;6351FB6E92484BD5927BCABAEA5CF045&lt;/guid&gt;&#10;                    &lt;answertext&gt;(0, 1)&lt;/answertext&gt;&#10;                    &lt;valuetype&gt;-1&lt;/valuetype&gt;&#10;                &lt;/answer&gt;&#10;                &lt;answer&gt;&#10;                    &lt;guid&gt;32FD6D4264CD437D89C1FD21974CA7DD&lt;/guid&gt;&#10;                    &lt;answertext&gt;(1, 2)&lt;/answertext&gt;&#10;                    &lt;valuetype&gt;-1&lt;/valuetype&gt;&#10;                &lt;/answer&gt;&#10;                &lt;answer&gt;&#10;                    &lt;guid&gt;AA7F5F37F06F475590ECCC320FCF734C&lt;/guid&gt;&#10;                    &lt;answertext&gt;(2, 3)&lt;/answertext&gt;&#10;                    &lt;valuetype&gt;-1&lt;/valuetype&gt;&#10;                &lt;/answer&gt;&#10;                &lt;answer&gt;&#10;                    &lt;guid&gt;4B82B381E97246CFB1E15299EB187D6A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HASRESULTS" val="False"/>
  <p:tag name="TYPE" val="NumericSlide"/>
  <p:tag name="TPQUESTIONXML" val="﻿&lt;?xml version=&quot;1.0&quot; encoding=&quot;utf-8&quot;?&gt;&#10;&lt;questionlist&gt;&#10;    &lt;properties&gt;&#10;        &lt;guid&gt;754A5607156C4C349BB1219C18DEE0FA&lt;/guid&gt;&#10;        &lt;description /&gt;&#10;        &lt;date&gt;8/21/2014 10:50:3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0FFED84E1A434F34B43934E0AC9C4022&lt;/guid&gt;&#10;            &lt;repollguid&gt;8D4250D0A9284364AC62F65D5EEA0841&lt;/repollguid&gt;&#10;            &lt;sourceid&gt;7866826673C9420CB4D3056C117C5BD6&lt;/sourceid&gt;&#10;            &lt;questiontext&gt;$$ $$ =    $$ 3 −1 $$−1 ,  $$≠1 &amp;amp;$$,  $$=1  For what value of c is f(x) continuous at x=1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&lt;/acceptablevalue&gt;&#10;            &lt;minvalue&gt;3&lt;/minvalue&gt;&#10;            &lt;maxvalue&gt;3&lt;/maxvalue&gt;&#10;            &lt;numericvaluetype&gt;1&lt;/numericvaluetype&gt;&#10;        &lt;/numeric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7B82D31EDC410DA546183A5957F086&lt;/guid&gt;&#10;        &lt;description /&gt;&#10;        &lt;date&gt;8/21/2014 11:04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CA387DAD0F0433A9C227DF5FE8B8068&lt;/guid&gt;&#10;            &lt;repollguid&gt;5DCD0C1BE5024CCC9D996FF8EFF63D1F&lt;/repollguid&gt;&#10;            &lt;sourceid&gt;CD1B7ADA14FD4C178368B0596B8D4CCA&lt;/sourceid&gt;&#10;            &lt;questiontext&gt;For the function on the left, on which of the given intervals is f’(x) = 0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E28BC99E66C4C2F916C40A1EA54D9DB&lt;/guid&gt;&#10;                    &lt;answertext&gt;(-1, 0)&lt;/answertext&gt;&#10;                    &lt;valuetype&gt;-1&lt;/valuetype&gt;&#10;                    &lt;manualvalue&gt;0&lt;/manualvalue&gt;&#10;                &lt;/answer&gt;&#10;                &lt;answer&gt;&#10;                    &lt;guid&gt;6351FB6E92484BD5927BCABAEA5CF045&lt;/guid&gt;&#10;                    &lt;answertext&gt;(0, 1)&lt;/answertext&gt;&#10;                    &lt;valuetype&gt;-1&lt;/valuetype&gt;&#10;                &lt;/answer&gt;&#10;                &lt;answer&gt;&#10;                    &lt;guid&gt;32FD6D4264CD437D89C1FD21974CA7DD&lt;/guid&gt;&#10;                    &lt;answertext&gt;(1, 2)&lt;/answertext&gt;&#10;                    &lt;valuetype&gt;1&lt;/valuetype&gt;&#10;                &lt;/answer&gt;&#10;                &lt;answer&gt;&#10;                    &lt;guid&gt;AA7F5F37F06F475590ECCC320FCF734C&lt;/guid&gt;&#10;                    &lt;answertext&gt;(2, 3)&lt;/answertext&gt;&#10;                    &lt;valuetype&gt;-1&lt;/valuetype&gt;&#10;                &lt;/answer&gt;&#10;                &lt;answer&gt;&#10;                    &lt;guid&gt;4B82B381E97246CFB1E15299EB187D6A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317B82D31EDC410DA546183A5957F086&lt;/guid&gt;&#10;        &lt;description /&gt;&#10;        &lt;date&gt;8/21/2014 11:04:0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C0DD199483047E1BB3D0D1F9FCB12DA&lt;/guid&gt;&#10;            &lt;repollguid&gt;5DCD0C1BE5024CCC9D996FF8EFF63D1F&lt;/repollguid&gt;&#10;            &lt;sourceid&gt;CD1B7ADA14FD4C178368B0596B8D4CCA&lt;/sourceid&gt;&#10;            &lt;questiontext&gt;For the function on the left, at how many points does f’(x) not exis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E28BC99E66C4C2F916C40A1EA54D9DB&lt;/guid&gt;&#10;                    &lt;answertext&gt;0&lt;/answertext&gt;&#10;                    &lt;valuetype&gt;-1&lt;/valuetype&gt;&#10;                    &lt;manualvalue&gt;0&lt;/manualvalue&gt;&#10;                &lt;/answer&gt;&#10;                &lt;answer&gt;&#10;                    &lt;guid&gt;6351FB6E92484BD5927BCABAEA5CF045&lt;/guid&gt;&#10;                    &lt;answertext&gt;1&lt;/answertext&gt;&#10;                    &lt;valuetype&gt;-1&lt;/valuetype&gt;&#10;                &lt;/answer&gt;&#10;                &lt;answer&gt;&#10;                    &lt;guid&gt;32FD6D4264CD437D89C1FD21974CA7DD&lt;/guid&gt;&#10;                    &lt;answertext&gt;2&lt;/answertext&gt;&#10;                    &lt;valuetype&gt;-1&lt;/valuetype&gt;&#10;                &lt;/answer&gt;&#10;                &lt;answer&gt;&#10;                    &lt;guid&gt;AA7F5F37F06F475590ECCC320FCF734C&lt;/guid&gt;&#10;                    &lt;answertext&gt;3&lt;/answertext&gt;&#10;                    &lt;valuetype&gt;1&lt;/valuetype&gt;&#10;                &lt;/answer&gt;&#10;                &lt;answer&gt;&#10;                    &lt;guid&gt;4B82B381E97246CFB1E15299EB187D6A&lt;/guid&gt;&#10;                    &lt;answertext&gt;4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9E646519D224830A51355025CCCDA5C&lt;/guid&gt;&#10;        &lt;description /&gt;&#10;        &lt;date&gt;8/21/2014 10:55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F9E87AF66FD4EBFB26597BE7E780274&lt;/guid&gt;&#10;            &lt;repollguid&gt;4261607704424399BEB51533CC57A680&lt;/repollguid&gt;&#10;            &lt;sourceid&gt;99F919780BDE4EBE8DFDDAF5010F620F&lt;/sourceid&gt;&#10;            &lt;questiontext&gt;Find the difference quotient for f(x) = 2x+3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99C2AB4BEA14193917D828DD08DF7C5&lt;/guid&gt;&#10;                    &lt;answertext&gt;   2$$−2ℎ ℎ   &lt;/answertext&gt;&#10;                    &lt;valuetype&gt;-1&lt;/valuetype&gt;&#10;                &lt;/answer&gt;&#10;                &lt;answer&gt;&#10;                    &lt;guid&gt;07F14BCCEE0B4D1892C1D87FF2F636DE&lt;/guid&gt;&#10;                    &lt;answertext&gt;  2$$+3 2ℎ+3  &lt;/answertext&gt;&#10;                    &lt;valuetype&gt;-1&lt;/valuetype&gt;&#10;                &lt;/answer&gt;&#10;                &lt;answer&gt;&#10;                    &lt;guid&gt;58FC6E4CBF164944AFE5E6887D6DC06A&lt;/guid&gt;&#10;                    &lt;answertext&gt;  2 &lt;/answertext&gt;&#10;                    &lt;valuetype&gt;1&lt;/valuetype&gt;&#10;                &lt;/answer&gt;&#10;                &lt;answer&gt;&#10;                    &lt;guid&gt;AD6CF3C2C97248D08FBC1D5E4E095544&lt;/guid&gt;&#10;                    &lt;answertext&gt;  2$$+2ℎ ℎ  &lt;/answertext&gt;&#10;                    &lt;valuetype&gt;-1&lt;/valuetype&gt;&#10;                &lt;/answer&gt;&#10;                &lt;answer&gt;&#10;                    &lt;guid&gt;20FF82D24BC3488A885AB079ED31DDD5&lt;/guid&gt;&#10;                    &lt;answertext&gt;   2$$+3+ℎ ℎ   &lt;/answertext&gt;&#10;                    &lt;valuetype&gt;-1&lt;/valuetype&gt;&#10;                &lt;/answer&gt;&#10;                &lt;answer&gt;&#10;                    &lt;guid&gt;8C54274512F0479B9185312CAAC2AA49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19E646519D224830A51355025CCCDA5C&lt;/guid&gt;&#10;        &lt;description /&gt;&#10;        &lt;date&gt;8/21/2014 10:55:5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45DDCD55A2E484FA163930AAAFE6CFA&lt;/guid&gt;&#10;            &lt;repollguid&gt;4261607704424399BEB51533CC57A680&lt;/repollguid&gt;&#10;            &lt;sourceid&gt;99F919780BDE4EBE8DFDDAF5010F620F&lt;/sourceid&gt;&#10;            &lt;questiontext&gt;Find f’(x) if f(x) = 2x+3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F99C2AB4BEA14193917D828DD08DF7C5&lt;/guid&gt;&#10;                    &lt;answertext&gt;   2$$−2ℎ ℎ   &lt;/answertext&gt;&#10;                    &lt;valuetype&gt;-1&lt;/valuetype&gt;&#10;                &lt;/answer&gt;&#10;                &lt;answer&gt;&#10;                    &lt;guid&gt;07F14BCCEE0B4D1892C1D87FF2F636DE&lt;/guid&gt;&#10;                    &lt;answertext&gt;  2$$+3 2ℎ+3  &lt;/answertext&gt;&#10;                    &lt;valuetype&gt;-1&lt;/valuetype&gt;&#10;                &lt;/answer&gt;&#10;                &lt;answer&gt;&#10;                    &lt;guid&gt;58FC6E4CBF164944AFE5E6887D6DC06A&lt;/guid&gt;&#10;                    &lt;answertext&gt;  2 &lt;/answertext&gt;&#10;                    &lt;valuetype&gt;1&lt;/valuetype&gt;&#10;                &lt;/answer&gt;&#10;                &lt;answer&gt;&#10;                    &lt;guid&gt;AD6CF3C2C97248D08FBC1D5E4E095544&lt;/guid&gt;&#10;                    &lt;answertext&gt;  2$$+2ℎ ℎ  &lt;/answertext&gt;&#10;                    &lt;valuetype&gt;-1&lt;/valuetype&gt;&#10;                &lt;/answer&gt;&#10;                &lt;answer&gt;&#10;                    &lt;guid&gt;20FF82D24BC3488A885AB079ED31DDD5&lt;/guid&gt;&#10;                    &lt;answertext&gt;   2$$+3+ℎ ℎ   &lt;/answertext&gt;&#10;                    &lt;valuetype&gt;-1&lt;/valuetype&gt;&#10;                &lt;/answer&gt;&#10;                &lt;answer&gt;&#10;                    &lt;guid&gt;8C54274512F0479B9185312CAAC2AA49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291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Graph Chart</vt:lpstr>
      <vt:lpstr>f(x)={█((x^3-1)/(x-1),  x≠1@&amp;c,  x=1)┤ For what value of c is f(x) continuous at x=1?</vt:lpstr>
      <vt:lpstr>Find the difference quotient for  f(x) = 2x+3</vt:lpstr>
      <vt:lpstr>Find f’(x) if f(x) = 2x+3</vt:lpstr>
      <vt:lpstr>For the function on the left, on which of the given intervals is f’(x) &gt; 0?</vt:lpstr>
      <vt:lpstr>For the function on the left, on which of the given intervals is f’(x) &lt; 0?</vt:lpstr>
      <vt:lpstr>For the function on the left, on which of the given intervals is f’(x) = 0?</vt:lpstr>
      <vt:lpstr>For the function on the left, at how many points does f’(x) not exist?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9</cp:revision>
  <dcterms:created xsi:type="dcterms:W3CDTF">2014-08-21T15:43:01Z</dcterms:created>
  <dcterms:modified xsi:type="dcterms:W3CDTF">2014-08-21T16:09:33Z</dcterms:modified>
</cp:coreProperties>
</file>