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7EDF-4D04-498F-B297-0CB5CC4477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09691-43A7-4D2F-9F32-D294DA939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69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7EDF-4D04-498F-B297-0CB5CC4477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09691-43A7-4D2F-9F32-D294DA939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2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7EDF-4D04-498F-B297-0CB5CC4477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09691-43A7-4D2F-9F32-D294DA939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491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7EDF-4D04-498F-B297-0CB5CC4477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09691-43A7-4D2F-9F32-D294DA939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09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7EDF-4D04-498F-B297-0CB5CC4477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09691-43A7-4D2F-9F32-D294DA939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6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7EDF-4D04-498F-B297-0CB5CC4477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09691-43A7-4D2F-9F32-D294DA939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7EDF-4D04-498F-B297-0CB5CC4477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09691-43A7-4D2F-9F32-D294DA939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98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7EDF-4D04-498F-B297-0CB5CC4477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09691-43A7-4D2F-9F32-D294DA939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72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7EDF-4D04-498F-B297-0CB5CC4477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09691-43A7-4D2F-9F32-D294DA939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3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7EDF-4D04-498F-B297-0CB5CC4477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09691-43A7-4D2F-9F32-D294DA939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66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7EDF-4D04-498F-B297-0CB5CC4477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09691-43A7-4D2F-9F32-D294DA939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5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7EDF-4D04-498F-B297-0CB5CC4477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09691-43A7-4D2F-9F32-D294DA939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55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E7EDF-4D04-498F-B297-0CB5CC4477F3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09691-43A7-4D2F-9F32-D294DA939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2.gi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2.gif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gif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2.gif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11.xml"/><Relationship Id="rId7" Type="http://schemas.openxmlformats.org/officeDocument/2006/relationships/oleObject" Target="../embeddings/oleObject5.bin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9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15.xml"/><Relationship Id="rId7" Type="http://schemas.openxmlformats.org/officeDocument/2006/relationships/oleObject" Target="../embeddings/oleObject6.bin"/><Relationship Id="rId2" Type="http://schemas.openxmlformats.org/officeDocument/2006/relationships/tags" Target="../tags/tag14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9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4471086" cy="27733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At how many points for the given function does the limit not exist?</a:t>
            </a:r>
            <a:endParaRPr lang="en-US" sz="36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380658"/>
              </p:ext>
            </p:extLst>
          </p:nvPr>
        </p:nvGraphicFramePr>
        <p:xfrm>
          <a:off x="127000" y="3124205"/>
          <a:ext cx="4445000" cy="3505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94597096"/>
              </p:ext>
            </p:extLst>
          </p:nvPr>
        </p:nvGraphicFramePr>
        <p:xfrm>
          <a:off x="4508500" y="3657600"/>
          <a:ext cx="4572000" cy="307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3657600"/>
                        <a:ext cx="4572000" cy="307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086" y="76200"/>
            <a:ext cx="4648200" cy="4251166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306411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4471086" cy="27733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At how many points for the given function does the limit from the left not exist?</a:t>
            </a:r>
            <a:endParaRPr lang="en-US" sz="36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025336"/>
              </p:ext>
            </p:extLst>
          </p:nvPr>
        </p:nvGraphicFramePr>
        <p:xfrm>
          <a:off x="127000" y="3124205"/>
          <a:ext cx="4445000" cy="3505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582764236"/>
              </p:ext>
            </p:extLst>
          </p:nvPr>
        </p:nvGraphicFramePr>
        <p:xfrm>
          <a:off x="4508500" y="3657600"/>
          <a:ext cx="4572000" cy="307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3657600"/>
                        <a:ext cx="4572000" cy="307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086" y="76200"/>
            <a:ext cx="4648200" cy="4251166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488255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4471086" cy="27733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At how many points is the given function not continuous ?</a:t>
            </a:r>
            <a:endParaRPr lang="en-US" sz="36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474180"/>
              </p:ext>
            </p:extLst>
          </p:nvPr>
        </p:nvGraphicFramePr>
        <p:xfrm>
          <a:off x="127000" y="3124205"/>
          <a:ext cx="4445000" cy="3505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757999016"/>
              </p:ext>
            </p:extLst>
          </p:nvPr>
        </p:nvGraphicFramePr>
        <p:xfrm>
          <a:off x="4508500" y="3657600"/>
          <a:ext cx="4572000" cy="307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3657600"/>
                        <a:ext cx="4572000" cy="307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086" y="76200"/>
            <a:ext cx="4648200" cy="4251166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1421395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4471086" cy="27733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At how many points is the given function not differentiable ?</a:t>
            </a:r>
            <a:endParaRPr lang="en-US" sz="36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860994"/>
              </p:ext>
            </p:extLst>
          </p:nvPr>
        </p:nvGraphicFramePr>
        <p:xfrm>
          <a:off x="127000" y="3124205"/>
          <a:ext cx="4445000" cy="3505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500742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855296074"/>
              </p:ext>
            </p:extLst>
          </p:nvPr>
        </p:nvGraphicFramePr>
        <p:xfrm>
          <a:off x="4508500" y="3657600"/>
          <a:ext cx="4572000" cy="307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3657600"/>
                        <a:ext cx="4572000" cy="307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086" y="76200"/>
            <a:ext cx="4648200" cy="4251166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115550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274638"/>
            <a:ext cx="4318686" cy="2925762"/>
          </a:xfrm>
        </p:spPr>
        <p:txBody>
          <a:bodyPr>
            <a:normAutofit/>
          </a:bodyPr>
          <a:lstStyle/>
          <a:p>
            <a:r>
              <a:rPr lang="en-US" dirty="0" smtClean="0"/>
              <a:t>For the given function, what is f’(x) for x &lt; 1?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733800"/>
            <a:ext cx="4114800" cy="29718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x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2x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x+1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58816911"/>
              </p:ext>
            </p:extLst>
          </p:nvPr>
        </p:nvGraphicFramePr>
        <p:xfrm>
          <a:off x="4508500" y="4267200"/>
          <a:ext cx="45720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4267200"/>
                        <a:ext cx="4572000" cy="247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086" y="76200"/>
            <a:ext cx="4648200" cy="4251166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3779520"/>
            <a:ext cx="323850" cy="48768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62528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274638"/>
            <a:ext cx="4318686" cy="2925762"/>
          </a:xfrm>
        </p:spPr>
        <p:txBody>
          <a:bodyPr>
            <a:normAutofit/>
          </a:bodyPr>
          <a:lstStyle/>
          <a:p>
            <a:r>
              <a:rPr lang="en-US" dirty="0" smtClean="0"/>
              <a:t>For the given function, what is f’(x) for -1&lt; x &lt; 1?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733800"/>
            <a:ext cx="4114800" cy="29718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x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2x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x+1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89827934"/>
              </p:ext>
            </p:extLst>
          </p:nvPr>
        </p:nvGraphicFramePr>
        <p:xfrm>
          <a:off x="4508500" y="4267200"/>
          <a:ext cx="45720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4267200"/>
                        <a:ext cx="4572000" cy="247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086" y="76200"/>
            <a:ext cx="4648200" cy="4251166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4852416"/>
            <a:ext cx="500063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1342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LIVECHARTING" val="False"/>
  <p:tag name="TYPE" val="MultiChoiceSlide"/>
  <p:tag name="TPQUESTIONXML" val="﻿&lt;?xml version=&quot;1.0&quot; encoding=&quot;utf-8&quot;?&gt;&#10;&lt;questionlist&gt;&#10;    &lt;properties&gt;&#10;        &lt;guid&gt;F44987CA5FC04FE48FD683E3475E1EFD&lt;/guid&gt;&#10;        &lt;description /&gt;&#10;        &lt;date&gt;8/26/2014 11:11:5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080106E4CB2441D8FB363B0328B3C0D&lt;/guid&gt;&#10;            &lt;repollguid&gt;68BBB023D8FA4FE186D0E1210A5A074F&lt;/repollguid&gt;&#10;            &lt;sourceid&gt;2A4311D942B345B4970D4D9604C372AF&lt;/sourceid&gt;&#10;            &lt;questiontext&gt;For the given function, what is f’(x) for x &amp;lt; 1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DF27329637D4903A199DFF5268BF110&lt;/guid&gt;&#10;                    &lt;answertext&gt;1&lt;/answertext&gt;&#10;                    &lt;valuetype&gt;1&lt;/valuetype&gt;&#10;                &lt;/answer&gt;&#10;                &lt;answer&gt;&#10;                    &lt;guid&gt;8E239083531B468DBBC0AC821A447A7B&lt;/guid&gt;&#10;                    &lt;answertext&gt;x&lt;/answertext&gt;&#10;                    &lt;valuetype&gt;-1&lt;/valuetype&gt;&#10;                &lt;/answer&gt;&#10;                &lt;answer&gt;&#10;                    &lt;guid&gt;EEB09C2977A745A3B3ABDE246A6BA76C&lt;/guid&gt;&#10;                    &lt;answertext&gt;2x&lt;/answertext&gt;&#10;                    &lt;valuetype&gt;-1&lt;/valuetype&gt;&#10;                &lt;/answer&gt;&#10;                &lt;answer&gt;&#10;                    &lt;guid&gt;E31B2A3E4E064045B20AE99CF506D819&lt;/guid&gt;&#10;                    &lt;answertext&gt;0&lt;/answertext&gt;&#10;                    &lt;valuetype&gt;-1&lt;/valuetype&gt;&#10;                &lt;/answer&gt;&#10;                &lt;answer&gt;&#10;                    &lt;guid&gt;35172074195B4EA499B431A1CC961B53&lt;/guid&gt;&#10;                    &lt;answertext&gt;x+1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44987CA5FC04FE48FD683E3475E1EFD&lt;/guid&gt;&#10;        &lt;description /&gt;&#10;        &lt;date&gt;8/26/2014 11:11:5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00C1662307B4DF9A271B88C4E7A3A69&lt;/guid&gt;&#10;            &lt;repollguid&gt;68BBB023D8FA4FE186D0E1210A5A074F&lt;/repollguid&gt;&#10;            &lt;sourceid&gt;2A4311D942B345B4970D4D9604C372AF&lt;/sourceid&gt;&#10;            &lt;questiontext&gt;For the given function, what is f’(x) for -1&amp;lt; x &amp;lt; 1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DF27329637D4903A199DFF5268BF110&lt;/guid&gt;&#10;                    &lt;answertext&gt;1&lt;/answertext&gt;&#10;                    &lt;valuetype&gt;-1&lt;/valuetype&gt;&#10;                &lt;/answer&gt;&#10;                &lt;answer&gt;&#10;                    &lt;guid&gt;8E239083531B468DBBC0AC821A447A7B&lt;/guid&gt;&#10;                    &lt;answertext&gt;x&lt;/answertext&gt;&#10;                    &lt;valuetype&gt;-1&lt;/valuetype&gt;&#10;                &lt;/answer&gt;&#10;                &lt;answer&gt;&#10;                    &lt;guid&gt;EEB09C2977A745A3B3ABDE246A6BA76C&lt;/guid&gt;&#10;                    &lt;answertext&gt;2x&lt;/answertext&gt;&#10;                    &lt;valuetype&gt;1&lt;/valuetype&gt;&#10;                &lt;/answer&gt;&#10;                &lt;answer&gt;&#10;                    &lt;guid&gt;E31B2A3E4E064045B20AE99CF506D819&lt;/guid&gt;&#10;                    &lt;answertext&gt;0&lt;/answertext&gt;&#10;                    &lt;valuetype&gt;-1&lt;/valuetype&gt;&#10;                &lt;/answer&gt;&#10;                &lt;answer&gt;&#10;                    &lt;guid&gt;35172074195B4EA499B431A1CC961B53&lt;/guid&gt;&#10;                    &lt;answertext&gt;x+1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9674C7F6C90E493D97136FFD84200BF4&lt;/guid&gt;&#10;        &lt;description /&gt;&#10;        &lt;date&gt;8/26/2014 11:06:2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C6DCC312C15745E4ABEA573ED0D8965F&lt;/guid&gt;&#10;            &lt;repollguid&gt;BCC9FA435AD94204899275AE70FE53EC&lt;/repollguid&gt;&#10;            &lt;sourceid&gt;86E761D56B14417AAFE7B5B4897A2312&lt;/sourceid&gt;&#10;            &lt;questiontext&gt;At how many points for the given function does the limit not exist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1&lt;/acceptablevalue&gt;&#10;            &lt;minvalue&gt;1&lt;/minvalue&gt;&#10;            &lt;maxvalue&gt;1&lt;/maxvalue&gt;&#10;            &lt;numericvaluetype&gt;1&lt;/numericvaluetype&gt;&#10;        &lt;/numeric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9674C7F6C90E493D97136FFD84200BF4&lt;/guid&gt;&#10;        &lt;description /&gt;&#10;        &lt;date&gt;8/26/2014 11:06:2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B686DE265F464DAB9C119AD8FFDBEFC1&lt;/guid&gt;&#10;            &lt;repollguid&gt;BCC9FA435AD94204899275AE70FE53EC&lt;/repollguid&gt;&#10;            &lt;sourceid&gt;86E761D56B14417AAFE7B5B4897A2312&lt;/sourceid&gt;&#10;            &lt;questiontext&gt;At how many points for the given function does the limit from the left not exist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0&lt;/acceptablevalue&gt;&#10;            &lt;minvalue&gt;0&lt;/minvalue&gt;&#10;            &lt;maxvalue&gt;0&lt;/maxvalue&gt;&#10;            &lt;numericvaluetype&gt;1&lt;/numericvaluetype&gt;&#10;        &lt;/numeric&gt;&#10;    &lt;/questions&gt;&#10;&lt;/questionlist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9674C7F6C90E493D97136FFD84200BF4&lt;/guid&gt;&#10;        &lt;description /&gt;&#10;        &lt;date&gt;8/26/2014 11:06:2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9F55A8EC0D0B410599A1B58E99FAFE10&lt;/guid&gt;&#10;            &lt;repollguid&gt;BCC9FA435AD94204899275AE70FE53EC&lt;/repollguid&gt;&#10;            &lt;sourceid&gt;86E761D56B14417AAFE7B5B4897A2312&lt;/sourceid&gt;&#10;            &lt;questiontext&gt;At how many points is the given function not continuous 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1&lt;/acceptablevalue&gt;&#10;            &lt;minvalue&gt;1&lt;/minvalue&gt;&#10;            &lt;maxvalue&gt;1&lt;/maxvalue&gt;&#10;            &lt;numericvaluetype&gt;1&lt;/numericvaluetype&gt;&#10;        &lt;/numeric&gt;&#10;    &lt;/questions&gt;&#10;&lt;/questionlist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9674C7F6C90E493D97136FFD84200BF4&lt;/guid&gt;&#10;        &lt;description /&gt;&#10;        &lt;date&gt;8/26/2014 11:06:2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6E5CD83DCE10420395BE082F295A7E34&lt;/guid&gt;&#10;            &lt;repollguid&gt;BCC9FA435AD94204899275AE70FE53EC&lt;/repollguid&gt;&#10;            &lt;sourceid&gt;86E761D56B14417AAFE7B5B4897A2312&lt;/sourceid&gt;&#10;            &lt;questiontext&gt;At how many points is the given function not differentiable 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2&lt;/acceptablevalue&gt;&#10;            &lt;minvalue&gt;2&lt;/minvalue&gt;&#10;            &lt;maxvalue&gt;2&lt;/maxvalue&gt;&#10;            &lt;numericvaluetype&gt;1&lt;/numericvaluetype&gt;&#10;        &lt;/numeric&gt;&#10;    &lt;/questions&gt;&#10;&lt;/questionlist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130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Chart</vt:lpstr>
      <vt:lpstr>At how many points for the given function does the limit not exist?</vt:lpstr>
      <vt:lpstr>At how many points for the given function does the limit from the left not exist?</vt:lpstr>
      <vt:lpstr>At how many points is the given function not continuous ?</vt:lpstr>
      <vt:lpstr>At how many points is the given function not differentiable ?</vt:lpstr>
      <vt:lpstr>For the given function, what is f’(x) for x &lt; 1?</vt:lpstr>
      <vt:lpstr>For the given function, what is f’(x) for -1&lt; x &lt; 1?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 how many points for the given function does the limit not exist?</dc:title>
  <dc:creator>Karl H. Frinkle</dc:creator>
  <cp:lastModifiedBy>Karl H. Frinkle</cp:lastModifiedBy>
  <cp:revision>6</cp:revision>
  <dcterms:created xsi:type="dcterms:W3CDTF">2014-08-26T16:00:10Z</dcterms:created>
  <dcterms:modified xsi:type="dcterms:W3CDTF">2014-08-26T16:26:36Z</dcterms:modified>
</cp:coreProperties>
</file>