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5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8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6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2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5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3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2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9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4919-C551-4870-8C9F-589C45EB7B9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411C-7BD1-4DF4-ACD5-D2DED9C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7.xml"/><Relationship Id="rId7" Type="http://schemas.openxmlformats.org/officeDocument/2006/relationships/image" Target="../media/image7.png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1.xml"/><Relationship Id="rId7" Type="http://schemas.openxmlformats.org/officeDocument/2006/relationships/image" Target="../media/image9.png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10" Type="http://schemas.openxmlformats.org/officeDocument/2006/relationships/image" Target="../media/image7.gif"/><Relationship Id="rId4" Type="http://schemas.openxmlformats.org/officeDocument/2006/relationships/tags" Target="../tags/tag22.xml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6x</a:t>
            </a:r>
            <a:r>
              <a:rPr lang="en-US" baseline="30000" dirty="0" smtClean="0"/>
              <a:t>2</a:t>
            </a:r>
            <a:r>
              <a:rPr lang="en-US" dirty="0" smtClean="0"/>
              <a:t>+2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9x</a:t>
            </a:r>
            <a:r>
              <a:rPr lang="en-US" baseline="30000" dirty="0" smtClean="0"/>
              <a:t>3</a:t>
            </a:r>
            <a:r>
              <a:rPr lang="en-US" dirty="0" smtClean="0"/>
              <a:t>+3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6x+3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6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6x</a:t>
            </a:r>
            <a:r>
              <a:rPr lang="en-US" baseline="30000" dirty="0" smtClean="0"/>
              <a:t>2</a:t>
            </a:r>
            <a:r>
              <a:rPr lang="en-US" dirty="0" smtClean="0"/>
              <a:t>+3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64618685"/>
              </p:ext>
            </p:extLst>
          </p:nvPr>
        </p:nvGraphicFramePr>
        <p:xfrm>
          <a:off x="4508500" y="2438400"/>
          <a:ext cx="45720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438400"/>
                        <a:ext cx="4572000" cy="430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032248"/>
            <a:ext cx="955739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6788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For a differentiable function F(x), F’(a) = 0 implies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41148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F(x) has a horizontal tangent line at x=a.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F(x) changes from increasing to decreasing or vice versa at x=a.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A nor B.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55170884"/>
              </p:ext>
            </p:extLst>
          </p:nvPr>
        </p:nvGraphicFramePr>
        <p:xfrm>
          <a:off x="4508500" y="2590800"/>
          <a:ext cx="4572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90800"/>
                        <a:ext cx="4572000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03120"/>
            <a:ext cx="3428810" cy="87782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913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The derivative of a sum is the sum of derivatives.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71589746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937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182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The derivative of a product is the product of derivatives.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58886500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38989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449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[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/>
                            </a:rPr>
                            <m:t>]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dirty="0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2f’(x)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2f(x)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2f(x)f’(x)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33132249"/>
              </p:ext>
            </p:extLst>
          </p:nvPr>
        </p:nvGraphicFramePr>
        <p:xfrm>
          <a:off x="4508500" y="2133600"/>
          <a:ext cx="45720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133600"/>
                        <a:ext cx="45720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81280" y="4298866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3032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23318"/>
            <a:ext cx="49530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F’(x)G’(x)H’(x)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F’(x)G(x)H(x)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F’(x</a:t>
            </a:r>
            <a:r>
              <a:rPr lang="en-US" dirty="0" smtClean="0"/>
              <a:t>)[G(x)H(x) + G</a:t>
            </a:r>
            <a:r>
              <a:rPr lang="en-US" dirty="0" smtClean="0"/>
              <a:t>’(x)H(x)+H(x)G’(x)]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F(x)[G’(x)+H’(x)]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85635046"/>
              </p:ext>
            </p:extLst>
          </p:nvPr>
        </p:nvGraphicFramePr>
        <p:xfrm>
          <a:off x="5257800" y="2819400"/>
          <a:ext cx="38227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57800" y="2819400"/>
                        <a:ext cx="38227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657600"/>
            <a:ext cx="838200" cy="762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4108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85140EDA74D45F8835783B6FC4FF3B0&lt;/guid&gt;&#10;        &lt;description /&gt;&#10;        &lt;date&gt;8/26/2014 12:56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1E22AD5E65046259DFFF31D3C151632&lt;/guid&gt;&#10;            &lt;repollguid&gt;987DDBF18EE540ABA202732F5266CEFF&lt;/repollguid&gt;&#10;            &lt;sourceid&gt;C02855532F34473EA91508080E86EF9C&lt;/sourceid&gt;&#10;            &lt;questiontext&gt;The derivative of a sum is the sum of derivativ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73CDB46FC4F4C449B2CCED9CC81A647&lt;/guid&gt;&#10;                    &lt;answertext&gt;True&lt;/answertext&gt;&#10;                    &lt;valuetype&gt;1&lt;/valuetype&gt;&#10;                &lt;/answer&gt;&#10;                &lt;answer&gt;&#10;                    &lt;guid&gt;B20BA054C54A45858971F7C4A17F525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43B5A1BC27842DDA1EE05EFA712671C&lt;/guid&gt;&#10;        &lt;description /&gt;&#10;        &lt;date&gt;8/26/2014 12:57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AAE9769D6AF48DE9D05D86CD78055CE&lt;/guid&gt;&#10;            &lt;repollguid&gt;002B962AC22343D48621F3563546C3A2&lt;/repollguid&gt;&#10;            &lt;sourceid&gt;3E9A644BB1C6492688144FDC25EDBC3B&lt;/sourceid&gt;&#10;            &lt;questiontext&gt;The derivative of a product is the product of derivativ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0D48FABEA704009B25EC7796A170FEE&lt;/guid&gt;&#10;                    &lt;answertext&gt;True&lt;/answertext&gt;&#10;                    &lt;valuetype&gt;-1&lt;/valuetype&gt;&#10;                &lt;/answer&gt;&#10;                &lt;answer&gt;&#10;                    &lt;guid&gt;141002BC4251439A95F798075A5D66BF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7B9F24FDAA24EE4A533205E5D268FEC&lt;/guid&gt;&#10;        &lt;description /&gt;&#10;        &lt;date&gt;8/26/2014 12:58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667F087A4EA447D8836BD3C28366150&lt;/guid&gt;&#10;            &lt;repollguid&gt;7DDB713D605B49D4B6AF5EBB3F8D77DB&lt;/repollguid&gt;&#10;            &lt;sourceid&gt;DB97691E65AB4FD2ACB5F261FE628F42&lt;/sourceid&gt;&#10;            &lt;questiontext&gt; $$ $$$$   [$$ $$ ] 2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89197745871412BAEE0A495FA1FBFE8&lt;/guid&gt;&#10;                    &lt;answertext&gt;2f’(x)&lt;/answertext&gt;&#10;                    &lt;valuetype&gt;-1&lt;/valuetype&gt;&#10;                &lt;/answer&gt;&#10;                &lt;answer&gt;&#10;                    &lt;guid&gt;7B9BFE34CA8A47ADBDCFA37CA6C742CF&lt;/guid&gt;&#10;                    &lt;answertext&gt;2f(x)&lt;/answertext&gt;&#10;                    &lt;valuetype&gt;-1&lt;/valuetype&gt;&#10;                &lt;/answer&gt;&#10;                &lt;answer&gt;&#10;                    &lt;guid&gt;2737FAC212AC43EE96AB4C57496D6A49&lt;/guid&gt;&#10;                    &lt;answertext&gt;2&lt;/answertext&gt;&#10;                    &lt;valuetype&gt;-1&lt;/valuetype&gt;&#10;                &lt;/answer&gt;&#10;                &lt;answer&gt;&#10;                    &lt;guid&gt;B1ECF8F60FD044ED9DD527E053F911F9&lt;/guid&gt;&#10;                    &lt;answertext&gt;2f(x)f’(x)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E53BE555F8F4D09A3B090BB4B5E37BA&lt;/guid&gt;&#10;        &lt;description /&gt;&#10;        &lt;date&gt;8/26/2014 12:49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DB3E67F65C4AFDBD569A88C4D71B64&lt;/guid&gt;&#10;            &lt;repollguid&gt;884DFED6441048089F341C8FB813E114&lt;/repollguid&gt;&#10;            &lt;sourceid&gt;499953CF4BAD42BB93220113E54FB673&lt;/sourceid&gt;&#10;            &lt;questiontext&gt; $$ $$$$  2 $$ 3 +3$$−1=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2EB8035548043ECA366FECFA9A489BF&lt;/guid&gt;&#10;                    &lt;answertext&gt;6x2+2&lt;/answertext&gt;&#10;                    &lt;valuetype&gt;-1&lt;/valuetype&gt;&#10;                &lt;/answer&gt;&#10;                &lt;answer&gt;&#10;                    &lt;guid&gt;42C6C390FF1341D09708ECC25026D1CC&lt;/guid&gt;&#10;                    &lt;answertext&gt;9x3+3&lt;/answertext&gt;&#10;                    &lt;valuetype&gt;-1&lt;/valuetype&gt;&#10;                &lt;/answer&gt;&#10;                &lt;answer&gt;&#10;                    &lt;guid&gt;EA704BEB23284A049814751E2C437C8A&lt;/guid&gt;&#10;                    &lt;answertext&gt;6x+3&lt;/answertext&gt;&#10;                    &lt;valuetype&gt;-1&lt;/valuetype&gt;&#10;                &lt;/answer&gt;&#10;                &lt;answer&gt;&#10;                    &lt;guid&gt;9C7C4D4CE23249B4B6E500E0A2089BED&lt;/guid&gt;&#10;                    &lt;answertext&gt;6&lt;/answertext&gt;&#10;                    &lt;valuetype&gt;-1&lt;/valuetype&gt;&#10;                &lt;/answer&gt;&#10;                &lt;answer&gt;&#10;                    &lt;guid&gt;DE8CD55BB32A439CB7F54FB56DF6975B&lt;/guid&gt;&#10;                    &lt;answertext&gt;6x2+3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AB157D1AFA74970AA084C50478644E1&lt;/guid&gt;&#10;        &lt;description /&gt;&#10;        &lt;date&gt;8/26/2014 1:02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818698B214542F79EA9727B3D77A9A2&lt;/guid&gt;&#10;            &lt;repollguid&gt;B9CED927AC27437D8870BC40785AACB2&lt;/repollguid&gt;&#10;            &lt;sourceid&gt;FCECE35A87CE431CB03FDB9013971740&lt;/sourceid&gt;&#10;            &lt;questiontext&gt; $$ $$$$ $$ $$ ∗$$ $$ ∗$$($$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4452C95795944EF9E1CBEF7D9F86342&lt;/guid&gt;&#10;                    &lt;answertext&gt;F’(x)G’(x)H’(x)&lt;/answertext&gt;&#10;                    &lt;valuetype&gt;-1&lt;/valuetype&gt;&#10;                &lt;/answer&gt;&#10;                &lt;answer&gt;&#10;                    &lt;guid&gt;964F4379ED4F4160BE1BDCF0F002D4DB&lt;/guid&gt;&#10;                    &lt;answertext&gt;F’(x)G(x)H(x)&lt;/answertext&gt;&#10;                    &lt;valuetype&gt;-1&lt;/valuetype&gt;&#10;                &lt;/answer&gt;&#10;                &lt;answer&gt;&#10;                    &lt;guid&gt;40E5624AEBA64A76A2E3D39A3C9A64D8&lt;/guid&gt;&#10;                    &lt;answertext&gt;F’(x)[G’(x)H(x)+H(x)G’(x)]&lt;/answertext&gt;&#10;                    &lt;valuetype&gt;1&lt;/valuetype&gt;&#10;                &lt;/answer&gt;&#10;                &lt;answer&gt;&#10;                    &lt;guid&gt;CA13BE0ECA374A928FA203B3C04EF84C&lt;/guid&gt;&#10;                    &lt;answertext&gt;F(x)[G’(x)+H’(x)]&lt;/answertext&gt;&#10;                    &lt;valuetype&gt;-1&lt;/valuetype&gt;&#10;                &lt;/answer&gt;&#10;                &lt;answer&gt;&#10;                    &lt;guid&gt;BA1A77976B6340B797E2571CC6A14B28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977D1D45D6349208824C5BD22BADFAC&lt;/guid&gt;&#10;        &lt;description /&gt;&#10;        &lt;date&gt;8/26/2014 12:54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09BD73BD3A47E8ACE19D3713CB617B&lt;/guid&gt;&#10;            &lt;repollguid&gt;1366F99E86304336829356521797D061&lt;/repollguid&gt;&#10;            &lt;sourceid&gt;BF1EDACCC1954C0987E7641FFA2A1811&lt;/sourceid&gt;&#10;            &lt;questiontext&gt;For a differentiable function F(x), F’(a) = 0 implie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65E3674F96E4AAFA5A3B3704AC1D593&lt;/guid&gt;&#10;                    &lt;answertext&gt;F(x) has a horizontal tangent line at x=a.&lt;/answertext&gt;&#10;                    &lt;valuetype&gt;1&lt;/valuetype&gt;&#10;                &lt;/answer&gt;&#10;                &lt;answer&gt;&#10;                    &lt;guid&gt;B02F23513FF44FB0B963D83A6ABE9C1D&lt;/guid&gt;&#10;                    &lt;answertext&gt;F(x) changes from increasing to decreasing or vice versa at x=a.&lt;/answertext&gt;&#10;                    &lt;valuetype&gt;-1&lt;/valuetype&gt;&#10;                &lt;/answer&gt;&#10;                &lt;answer&gt;&#10;                    &lt;guid&gt;56A05D7F3B0B43BE9AC71DB7A378C79A&lt;/guid&gt;&#10;                    &lt;answertext&gt;Both A and B&lt;/answertext&gt;&#10;                    &lt;valuetype&gt;-1&lt;/valuetype&gt;&#10;                &lt;/answer&gt;&#10;                &lt;answer&gt;&#10;                    &lt;guid&gt;5DE3B6510AE74232B05326A3EA898F13&lt;/guid&gt;&#10;                    &lt;answertext&gt;Neither A nor B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d/dx  2x^3+3x-1=</vt:lpstr>
      <vt:lpstr>For a differentiable function F(x), F’(a) = 0 implies</vt:lpstr>
      <vt:lpstr>The derivative of a sum is the sum of derivatives.</vt:lpstr>
      <vt:lpstr>The derivative of a product is the product of derivatives.</vt:lpstr>
      <vt:lpstr>d/dx  〖[f(x)]〗^2= </vt:lpstr>
      <vt:lpstr>d/dx F(x)∗G(x)∗H(x)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2014-08-26T17:43:21Z</dcterms:created>
  <dcterms:modified xsi:type="dcterms:W3CDTF">2014-08-29T19:04:51Z</dcterms:modified>
</cp:coreProperties>
</file>