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57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80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0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8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0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5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09A7-45FA-47DA-BB22-3344C39D2523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B1C3-BCE6-4D94-AD93-653C30A2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4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Today is Tuesday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055815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0014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Who won the US Civil War?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North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South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British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2853180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7922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098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State your initials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59305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7736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96669730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91411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many students are in this class?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930322"/>
              </p:ext>
            </p:extLst>
          </p:nvPr>
        </p:nvGraphicFramePr>
        <p:xfrm>
          <a:off x="127000" y="15875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5000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93422574"/>
              </p:ext>
            </p:extLst>
          </p:nvPr>
        </p:nvGraphicFramePr>
        <p:xfrm>
          <a:off x="4508500" y="1587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5875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2700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38200" y="274638"/>
            <a:ext cx="7543800" cy="2620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physical law is a law that always describes physical phenomena accurately.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733800"/>
            <a:ext cx="4114800" cy="23923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60019456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4267200"/>
            <a:ext cx="851154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737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0A62F031AD8B45F0A93FC50C7994C9E2&lt;/guid&gt;&#10;        &lt;description /&gt;&#10;        &lt;date&gt;8/15/2014 10:56:2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F0323BB6DF242049C9D7B4737273699&lt;/guid&gt;&#10;            &lt;repollguid&gt;C49E471C9D364DAE872075B42D4EDDFB&lt;/repollguid&gt;&#10;            &lt;sourceid&gt;C543358FD08046D2953DA31310F80F22&lt;/sourceid&gt;&#10;            &lt;questiontext&gt;How many students are in this clas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47&lt;/acceptablevalue&gt;&#10;            &lt;minvalue&gt;40&lt;/minvalue&gt;&#10;            &lt;maxvalue&gt;50&lt;/maxvalue&gt;&#10;            &lt;numericvaluetype&gt;1&lt;/numericvaluetype&gt;&#10;        &lt;/numeric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19CB027ABD24253B208EC0CBCBD411B&lt;/guid&gt;&#10;        &lt;description /&gt;&#10;        &lt;date&gt;8/13/2014 8:35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180D589825641B692E2768AAE8EB90A&lt;/guid&gt;&#10;            &lt;repollguid&gt;94F59FE7EC184B8CB294B655301DCE89&lt;/repollguid&gt;&#10;            &lt;sourceid&gt;EB46D71B9D4F4E1985ED1CCABF4562D9&lt;/sourceid&gt;&#10;            &lt;questiontext&gt;A physical law is a law that always describes physical phenomena accuratel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1A6E7FCC43844419F8872AB8B129DE9&lt;/guid&gt;&#10;                    &lt;answertext&gt;True&lt;/answertext&gt;&#10;                    &lt;valuetype&gt;-1&lt;/valuetype&gt;&#10;                &lt;/answer&gt;&#10;                &lt;answer&gt;&#10;                    &lt;guid&gt;13EEEF81C33F47859191C74B2D56FCDE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E5E8B6D4C474DF2AEC8C761E24159D1&lt;/guid&gt;&#10;        &lt;description /&gt;&#10;        &lt;date&gt;8/15/2014 10:26:1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9EABFA251B4ABF85AF8387E367918E&lt;/guid&gt;&#10;            &lt;repollguid&gt;040E4DF4239343DEB7E74E367C3DC985&lt;/repollguid&gt;&#10;            &lt;sourceid&gt;BD1F830158C44CD6A660C6A179E1D92B&lt;/sourceid&gt;&#10;            &lt;questiontext&gt;Today is Tuesday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BDBDA669AF948D986433E304C99C368&lt;/guid&gt;&#10;                    &lt;answertext&gt;True&lt;/answertext&gt;&#10;                    &lt;valuetype&gt;-1&lt;/valuetype&gt;&#10;                &lt;/answer&gt;&#10;                &lt;answer&gt;&#10;                    &lt;guid&gt;A8C7EDFE59A34600B0F165740AC2879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A0ACC8A9BFAA47E38D238C4F8F1DB164&lt;/guid&gt;&#10;        &lt;description /&gt;&#10;        &lt;date&gt;8/15/2014 10:25:4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995605661A7454D89D32AF449DF27A8&lt;/guid&gt;&#10;            &lt;repollguid&gt;1EFB3CD12B3F4D1AA7B38C67488FD745&lt;/repollguid&gt;&#10;            &lt;sourceid&gt;AED891514A07416FB73054991E071090&lt;/sourceid&gt;&#10;            &lt;questiontext&gt;Who won the US Civil Wa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728F93FE8BF46D9BE7C78FEF2B98840&lt;/guid&gt;&#10;                    &lt;answertext&gt;The North&lt;/answertext&gt;&#10;                    &lt;valuetype&gt;1&lt;/valuetype&gt;&#10;                &lt;/answer&gt;&#10;                &lt;answer&gt;&#10;                    &lt;guid&gt;E8CF921FF0C449F69BD3F417BAB02857&lt;/guid&gt;&#10;                    &lt;answertext&gt;The South&lt;/answertext&gt;&#10;                    &lt;valuetype&gt;-1&lt;/valuetype&gt;&#10;                &lt;/answer&gt;&#10;                &lt;answer&gt;&#10;                    &lt;guid&gt;1FB7DC5072E34654BA02AA1FABEED565&lt;/guid&gt;&#10;                    &lt;answertext&gt;The British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ShortAnswerSlide"/>
  <p:tag name="TPQUESTIONXML" val="﻿&lt;?xml version=&quot;1.0&quot; encoding=&quot;utf-8&quot;?&gt;&#10;&lt;questionlist&gt;&#10;    &lt;properties&gt;&#10;        &lt;guid&gt;5FDF47401424457D8011B07113FBA6B5&lt;/guid&gt;&#10;        &lt;description /&gt;&#10;        &lt;date&gt;8/15/2014 10:52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9B1581B6F4454A709AF430E8FF951841&lt;/guid&gt;&#10;            &lt;repollguid&gt;31B3C8246A3E41F0891DB2F3B5DC48C9&lt;/repollguid&gt;&#10;            &lt;sourceid&gt;7615C0265DA5449C909773136433F277&lt;/sourceid&gt;&#10;            &lt;questiontext&gt;State your initial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keywordvaluetype&gt;0&lt;/keywordvaluetype&gt;&#10;        &lt;/shortanswer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60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Chart</vt:lpstr>
      <vt:lpstr>Today is Tuesday</vt:lpstr>
      <vt:lpstr>Who won the US Civil War?</vt:lpstr>
      <vt:lpstr>State your initials</vt:lpstr>
      <vt:lpstr>How many students are in this class?</vt:lpstr>
      <vt:lpstr>A physical law is a law that always describes physical phenomena accurately.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10</cp:revision>
  <dcterms:created xsi:type="dcterms:W3CDTF">2014-08-13T13:34:19Z</dcterms:created>
  <dcterms:modified xsi:type="dcterms:W3CDTF">2014-08-19T14:51:01Z</dcterms:modified>
</cp:coreProperties>
</file>