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8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30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22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0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5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3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66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7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7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2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1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07E2A-DA27-4464-86BD-A64FD59B503C}" type="datetimeFigureOut">
              <a:rPr lang="en-US" smtClean="0"/>
              <a:t>8/19/2014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A0B7B-B22D-46FF-A7AF-A92F0819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0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2.01*</a:t>
            </a:r>
            <a:r>
              <a:rPr lang="el-GR" dirty="0" smtClean="0"/>
              <a:t>π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26960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768501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1761153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53865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201*</a:t>
            </a:r>
            <a:r>
              <a:rPr lang="el-GR" dirty="0" smtClean="0"/>
              <a:t>π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28296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91747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57532536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7544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1.23+2.1?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86243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631859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26787957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361048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1.23/2.1?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135172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141962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9098134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8541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is 201+</a:t>
            </a:r>
            <a:r>
              <a:rPr lang="el-GR" dirty="0" smtClean="0"/>
              <a:t>π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480244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279354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29391151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73007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Convert 100.0 km/</a:t>
            </a:r>
            <a:r>
              <a:rPr lang="en-US" dirty="0" err="1" smtClean="0"/>
              <a:t>hr</a:t>
            </a:r>
            <a:r>
              <a:rPr lang="en-US" dirty="0" smtClean="0"/>
              <a:t> to miles per second.</a:t>
            </a:r>
            <a:endParaRPr lang="en-US" dirty="0"/>
          </a:p>
        </p:txBody>
      </p:sp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179248"/>
              </p:ext>
            </p:extLst>
          </p:nvPr>
        </p:nvGraphicFramePr>
        <p:xfrm>
          <a:off x="127000" y="1587500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098038"/>
              </p:ext>
            </p:extLst>
          </p:nvPr>
        </p:nvGraphicFramePr>
        <p:xfrm>
          <a:off x="127000" y="49149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15195004"/>
              </p:ext>
            </p:extLst>
          </p:nvPr>
        </p:nvGraphicFramePr>
        <p:xfrm>
          <a:off x="4508500" y="15875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5" imgW="4572000" imgH="5143500" progId="MSGraph.Chart.8">
                  <p:embed followColorScheme="full"/>
                </p:oleObj>
              </mc:Choice>
              <mc:Fallback>
                <p:oleObj name="Chart" r:id="rId5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08500" y="15875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6642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FCB6F4EED60B4191AB9A37022A5E7471&lt;/guid&gt;&#10;        &lt;description /&gt;&#10;        &lt;date&gt;8/19/2014 10:03:2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40C955D83ABF4FC9A96E8BC72C046498&lt;/guid&gt;&#10;            &lt;repollguid&gt;6E79928372BA42E4B746AD9C8B478250&lt;/repollguid&gt;&#10;            &lt;sourceid&gt;F6C9AF661E934A7CAF04D3C760FC5672&lt;/sourceid&gt;&#10;            &lt;questiontext&gt;What is 201+π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204&lt;/acceptablevalue&gt;&#10;            &lt;minvalue&gt;204&lt;/minvalue&gt;&#10;            &lt;maxvalue&gt;204&lt;/maxvalue&gt;&#10;            &lt;numericvaluetype&gt;1&lt;/numericvaluetype&gt;&#10;        &lt;/numeric&gt;&#10;    &lt;/questions&gt;&#10;&lt;/questionlist&gt;"/>
  <p:tag name="HASRESULTS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43E77877DC3246EC9844D099D75C5775&lt;/guid&gt;&#10;        &lt;description /&gt;&#10;        &lt;date&gt;8/19/2014 10:07:5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4709BA566DAD47A693025707AA5D5BBF&lt;/guid&gt;&#10;            &lt;repollguid&gt;143DBA0D13F94269973503A5A41BD0F1&lt;/repollguid&gt;&#10;            &lt;sourceid&gt;DFE73873E0D5420DB9641B22644A7D6C&lt;/sourceid&gt;&#10;            &lt;questiontext&gt;Convert 100.0 km/hr to miles per second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0172&lt;/acceptablevalue&gt;&#10;            &lt;minvalue&gt;0.0172&lt;/minvalue&gt;&#10;            &lt;maxvalue&gt;0.0173&lt;/maxvalue&gt;&#10;            &lt;numericvaluetype&gt;1&lt;/numericvaluetype&gt;&#10;        &lt;/numeric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2AE24F7E76F946B3A916B901C8B62125&lt;/guid&gt;&#10;        &lt;description /&gt;&#10;        &lt;date&gt;8/19/2014 9:51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B55B15C22AF840F28B6CAFFFEF45D104&lt;/guid&gt;&#10;            &lt;repollguid&gt;C847E2B6155C40BFB378F0120E7029D8&lt;/repollguid&gt;&#10;            &lt;sourceid&gt;F9A133D6DF1640F08967BE0C71EAF4F1&lt;/sourceid&gt;&#10;            &lt;questiontext&gt;What is 2.01*π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6.31&lt;/acceptablevalue&gt;&#10;            &lt;minvalue&gt;6.31&lt;/minvalue&gt;&#10;            &lt;maxvalue&gt;6.31&lt;/maxvalue&gt;&#10;            &lt;numericvaluetype&gt;1&lt;/numericvaluetype&gt;&#10;        &lt;/numeric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B488EF5B393A450DB28AD7E14DA0D733&lt;/guid&gt;&#10;        &lt;description /&gt;&#10;        &lt;date&gt;8/19/2014 9:59:2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255A5754261441019560CF90C1B04FE7&lt;/guid&gt;&#10;            &lt;repollguid&gt;1F7FF10D5ED345A1871CD212EEC349FB&lt;/repollguid&gt;&#10;            &lt;sourceid&gt;06058858DA2E4A9AB315CA62F75A0954&lt;/sourceid&gt;&#10;            &lt;questiontext&gt;What is 201*π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631&lt;/acceptablevalue&gt;&#10;            &lt;minvalue&gt;631&lt;/minvalue&gt;&#10;            &lt;maxvalue&gt;631&lt;/maxvalue&gt;&#10;            &lt;numericvaluetype&gt;1&lt;/numericvaluetype&gt;&#10;        &lt;/numeric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DD0DB6E66ED8450F86B8D705A0A25F9B&lt;/guid&gt;&#10;        &lt;description /&gt;&#10;        &lt;date&gt;8/19/2014 10:02:3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A9C870A850847E49BF6DC538E813137&lt;/guid&gt;&#10;            &lt;repollguid&gt;894CC078EBC34789A4A0BD8FE77AC2AA&lt;/repollguid&gt;&#10;            &lt;sourceid&gt;E2EA6F14ADD746BD810383B54A536620&lt;/sourceid&gt;&#10;            &lt;questiontext&gt;What is 1.23+2.1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3.3&lt;/acceptablevalue&gt;&#10;            &lt;minvalue&gt;3.3&lt;/minvalue&gt;&#10;            &lt;maxvalue&gt;3.3&lt;/maxvalue&gt;&#10;            &lt;numericvaluetype&gt;1&lt;/numericvaluetype&gt;&#10;        &lt;/numeric&gt;&#10;    &lt;/questions&gt;&#10;&lt;/questionlist&gt;"/>
  <p:tag name="HASRESULTS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4E57D9FF29A344189C778DCE55690A1A&lt;/guid&gt;&#10;        &lt;description /&gt;&#10;        &lt;date&gt;8/19/2014 10:01:2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0D081F507391407D93A6B68CDB4B29C5&lt;/guid&gt;&#10;            &lt;repollguid&gt;81590703593F4DEF8BC5999D4B0BD2A4&lt;/repollguid&gt;&#10;            &lt;sourceid&gt;70C6AEEDCFF845BEA5C893B9662908C4&lt;/sourceid&gt;&#10;            &lt;questiontext&gt;What is 1.23/2.1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0.59&lt;/acceptablevalue&gt;&#10;            &lt;minvalue&gt;0.59&lt;/minvalue&gt;&#10;            &lt;maxvalue&gt;0.59&lt;/maxvalue&gt;&#10;            &lt;numericvaluetype&gt;1&lt;/numericvaluetype&gt;&#10;        &lt;/numeric&gt;&#10;    &lt;/questions&gt;&#10;&lt;/questionlist&gt;"/>
  <p:tag name="HASRESULTS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79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What is 2.01*π?</vt:lpstr>
      <vt:lpstr>What is 201*π?</vt:lpstr>
      <vt:lpstr>What is 1.23+2.1?</vt:lpstr>
      <vt:lpstr>What is 1.23/2.1?</vt:lpstr>
      <vt:lpstr>What is 201+π?</vt:lpstr>
      <vt:lpstr>Convert 100.0 km/hr to miles per second.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5</cp:revision>
  <dcterms:created xsi:type="dcterms:W3CDTF">2014-08-19T14:48:59Z</dcterms:created>
  <dcterms:modified xsi:type="dcterms:W3CDTF">2014-08-19T15:12:32Z</dcterms:modified>
</cp:coreProperties>
</file>