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58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3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98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0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9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2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4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A683B-D7C6-44E7-B954-ED8C0D1A6E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6251-5122-4AB7-BB33-398253729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3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38212236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166616"/>
            <a:ext cx="197008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1652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22602891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751832"/>
            <a:ext cx="187807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3040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83452333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93720"/>
            <a:ext cx="19700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6858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88216954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751832"/>
            <a:ext cx="187807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6353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84404788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581400"/>
            <a:ext cx="197008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9240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17522235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751832"/>
            <a:ext cx="187807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884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D62514F344421C90FC3EBFD6B8D96B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-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-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0409D743064E608828B12B4EAA2636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-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-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-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75A142B1A849538BBB0E7D3859E325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-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-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A65EE4CC0248E1A82C02C0E8866B18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-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-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0740CB4BFF4825B9330AF2F5BDAD3A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-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-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-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566425F78BB4D1980CCF262941C028C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-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-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-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4</cp:revision>
  <dcterms:created xsi:type="dcterms:W3CDTF">2014-08-21T16:26:26Z</dcterms:created>
  <dcterms:modified xsi:type="dcterms:W3CDTF">2014-08-21T16:48:36Z</dcterms:modified>
</cp:coreProperties>
</file>