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ECD-B1ED-47CF-BE47-838D92704385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4C03-C164-44AC-B37F-C73038BCC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06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ECD-B1ED-47CF-BE47-838D92704385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4C03-C164-44AC-B37F-C73038BCC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8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ECD-B1ED-47CF-BE47-838D92704385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4C03-C164-44AC-B37F-C73038BCC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70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ECD-B1ED-47CF-BE47-838D92704385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4C03-C164-44AC-B37F-C73038BCC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0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ECD-B1ED-47CF-BE47-838D92704385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4C03-C164-44AC-B37F-C73038BCC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6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ECD-B1ED-47CF-BE47-838D92704385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4C03-C164-44AC-B37F-C73038BCC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96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ECD-B1ED-47CF-BE47-838D92704385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4C03-C164-44AC-B37F-C73038BCC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22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ECD-B1ED-47CF-BE47-838D92704385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4C03-C164-44AC-B37F-C73038BCC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48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ECD-B1ED-47CF-BE47-838D92704385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4C03-C164-44AC-B37F-C73038BCC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ECD-B1ED-47CF-BE47-838D92704385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4C03-C164-44AC-B37F-C73038BCC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3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ECD-B1ED-47CF-BE47-838D92704385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4C03-C164-44AC-B37F-C73038BCC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60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5ECD-B1ED-47CF-BE47-838D92704385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4C03-C164-44AC-B37F-C73038BCC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41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A5ECD-B1ED-47CF-BE47-838D92704385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B4C03-C164-44AC-B37F-C73038BCC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3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7.xml"/><Relationship Id="rId7" Type="http://schemas.openxmlformats.org/officeDocument/2006/relationships/oleObject" Target="../embeddings/oleObject3.bin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2773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An object initially traveling at a velocity of 5 m/s undergoes a constant acceleration of 10 m/s</a:t>
            </a:r>
            <a:r>
              <a:rPr lang="en-US" baseline="30000" dirty="0" smtClean="0"/>
              <a:t>2</a:t>
            </a:r>
            <a:r>
              <a:rPr lang="en-US" dirty="0" smtClean="0"/>
              <a:t>.  How fast (in m/s) is the object traveling after 12 seconds?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137971"/>
              </p:ext>
            </p:extLst>
          </p:nvPr>
        </p:nvGraphicFramePr>
        <p:xfrm>
          <a:off x="127000" y="3428997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26571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337101700"/>
              </p:ext>
            </p:extLst>
          </p:nvPr>
        </p:nvGraphicFramePr>
        <p:xfrm>
          <a:off x="4508500" y="4191000"/>
          <a:ext cx="45720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4191000"/>
                        <a:ext cx="4572000" cy="254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83790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2773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 object initially traveling at a velocity of 5 m/s undergoes a constant acceleration of 10 m/s</a:t>
            </a:r>
            <a:r>
              <a:rPr lang="en-US" baseline="30000" dirty="0" smtClean="0"/>
              <a:t>2</a:t>
            </a:r>
            <a:r>
              <a:rPr lang="en-US" dirty="0" smtClean="0"/>
              <a:t>.  How far has the object traveled (in m) after 12 seconds?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398130"/>
              </p:ext>
            </p:extLst>
          </p:nvPr>
        </p:nvGraphicFramePr>
        <p:xfrm>
          <a:off x="127000" y="3428997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26571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09195253"/>
              </p:ext>
            </p:extLst>
          </p:nvPr>
        </p:nvGraphicFramePr>
        <p:xfrm>
          <a:off x="4508500" y="4191000"/>
          <a:ext cx="45720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4191000"/>
                        <a:ext cx="4572000" cy="254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9908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Determine the sign of both velocity (</a:t>
            </a:r>
            <a:r>
              <a:rPr lang="en-US" sz="3600" i="1" dirty="0" smtClean="0"/>
              <a:t>v</a:t>
            </a:r>
            <a:r>
              <a:rPr lang="en-US" sz="3600" dirty="0" smtClean="0"/>
              <a:t>) and acceleration (</a:t>
            </a:r>
            <a:r>
              <a:rPr lang="en-US" sz="3600" i="1" dirty="0" smtClean="0"/>
              <a:t>a</a:t>
            </a:r>
            <a:r>
              <a:rPr lang="en-US" sz="3600" dirty="0" smtClean="0"/>
              <a:t>) of Karl, with respect to the designated observer.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048000"/>
            <a:ext cx="4114800" cy="3078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r>
              <a:rPr lang="en-US" dirty="0" smtClean="0"/>
              <a:t>v &lt; 0, a &lt;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v &lt; 0, a &gt;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r>
              <a:rPr lang="en-US" dirty="0" smtClean="0"/>
              <a:t>v &gt; 0, a &lt;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r>
              <a:rPr lang="en-US" dirty="0" smtClean="0"/>
              <a:t>v &gt; 0, a &gt; 0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895816003"/>
              </p:ext>
            </p:extLst>
          </p:nvPr>
        </p:nvGraphicFramePr>
        <p:xfrm>
          <a:off x="4508500" y="3200400"/>
          <a:ext cx="45720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200400"/>
                        <a:ext cx="4572000" cy="354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3581400"/>
            <a:ext cx="1970088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4334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284956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You throw a rock straight up on planet X, where it reaches a maximum height H.  You throw the same rock on planet Y, where gravity is 1/5 that of planet X’s.  In terms of H, how high did the rock go on planet X if they have the same initial speed.</a:t>
            </a:r>
            <a:endParaRPr lang="en-US" sz="32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007066"/>
              </p:ext>
            </p:extLst>
          </p:nvPr>
        </p:nvGraphicFramePr>
        <p:xfrm>
          <a:off x="127000" y="32766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402771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751244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264631481"/>
              </p:ext>
            </p:extLst>
          </p:nvPr>
        </p:nvGraphicFramePr>
        <p:xfrm>
          <a:off x="4508500" y="3505200"/>
          <a:ext cx="4572000" cy="322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505200"/>
                        <a:ext cx="4572000" cy="322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08793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8839200" cy="26209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You are on a 20.0 mile run.  You cover the first 10.0 miles at a pace of 8.0 mi/hr.  You need to ensure that your overall pace for the 20 miles is 6.0 mi/hr.  How fast must you run the last 10 miles to achieve this?</a:t>
            </a:r>
            <a:endParaRPr lang="en-US" sz="36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858762"/>
              </p:ext>
            </p:extLst>
          </p:nvPr>
        </p:nvGraphicFramePr>
        <p:xfrm>
          <a:off x="127000" y="32766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435429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435429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35429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35429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35429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35429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35429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693813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595994296"/>
              </p:ext>
            </p:extLst>
          </p:nvPr>
        </p:nvGraphicFramePr>
        <p:xfrm>
          <a:off x="4508500" y="3124200"/>
          <a:ext cx="4572000" cy="360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124200"/>
                        <a:ext cx="4572000" cy="360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309800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2514600"/>
          </a:xfrm>
        </p:spPr>
        <p:txBody>
          <a:bodyPr>
            <a:normAutofit/>
          </a:bodyPr>
          <a:lstStyle/>
          <a:p>
            <a:r>
              <a:rPr lang="en-US" dirty="0" smtClean="0"/>
              <a:t>Find the y-component of the vector with magnitude 13 and direction 35 west of south.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555802"/>
              </p:ext>
            </p:extLst>
          </p:nvPr>
        </p:nvGraphicFramePr>
        <p:xfrm>
          <a:off x="127000" y="2971799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413657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75392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80641401"/>
              </p:ext>
            </p:extLst>
          </p:nvPr>
        </p:nvGraphicFramePr>
        <p:xfrm>
          <a:off x="4508500" y="3276600"/>
          <a:ext cx="4572000" cy="345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276600"/>
                        <a:ext cx="4572000" cy="345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04300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FEAFDA16419C45ECA2E0A085CEEF38A5&lt;/guid&gt;&#10;        &lt;description /&gt;&#10;        &lt;date&gt;8/26/2014 10:36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1B38FBE456C24ADC9DAD6B396B6FBA69&lt;/guid&gt;&#10;            &lt;repollguid&gt;EE4F3A06AF0B43F895392C5BEAC9B671&lt;/repollguid&gt;&#10;            &lt;sourceid&gt;93AC1D21A62D463198439D7E3D3F623E&lt;/sourceid&gt;&#10;            &lt;questiontext&gt;You throw a rock straight up on planet X, where it reaches a maximum height H.  You throw the same rock on planet Y, where gravity is 1/5 that of planet X’s.  In terms of H, how high did the rock go on planet X if they have the same initial spee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correctanswerindicator&gt;True&lt;/correctanswerindicator&gt;&#10;            &lt;acceptablevalue&gt;5&lt;/acceptablevalue&gt;&#10;            &lt;minvalue&gt;5&lt;/minvalue&gt;&#10;            &lt;maxvalue&gt;5&lt;/maxvalue&gt;&#10;            &lt;numericvaluetype&gt;1&lt;/numericvaluetype&gt;&#10;        &lt;/numeric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F14A3DCD71F54DB0885E015ACDF77844&lt;/guid&gt;&#10;        &lt;description /&gt;&#10;        &lt;date&gt;8/26/2014 10:43:5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CD4AFF539FBB416F92A8A2F36B39D0A3&lt;/guid&gt;&#10;            &lt;repollguid&gt;3C8FDF82D0074232B35E9061EE16105B&lt;/repollguid&gt;&#10;            &lt;sourceid&gt;3B6081EA7B884270861AC9BAF44D6281&lt;/sourceid&gt;&#10;            &lt;questiontext&gt;You are on a 20.0 mile run.  You cover the first 10.0 miles at a pace of 8.0 mi/hr.  You need to ensure that your overall pace for the 20 miles is 6.0 mi/hr.  How fast must you run the last 10 miles to achieve thi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4.7&lt;/acceptablevalue&gt;&#10;            &lt;minvalue&gt;4.7&lt;/minvalue&gt;&#10;            &lt;maxvalue&gt;4.9&lt;/maxvalue&gt;&#10;            &lt;numericvaluetype&gt;1&lt;/numericvaluetype&gt;&#10;        &lt;/numeric&gt;&#10;    &lt;/questions&gt;&#10;&lt;/questionlist&gt;"/>
  <p:tag name="HASRESULTS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HASRESULTS" val="False"/>
  <p:tag name="TYPE" val="NumericSlide"/>
  <p:tag name="TPQUESTIONXML" val="﻿&lt;?xml version=&quot;1.0&quot; encoding=&quot;utf-8&quot;?&gt;&#10;&lt;questionlist&gt;&#10;    &lt;properties&gt;&#10;        &lt;guid&gt;BBF05DCF87FD482A8FE089F485340F71&lt;/guid&gt;&#10;        &lt;description /&gt;&#10;        &lt;date&gt;8/26/2014 10:50:0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708AED40611E4E69843CDBD62C3FF6E7&lt;/guid&gt;&#10;            &lt;repollguid&gt;E11B55247DE84499AA831FB03B4183E8&lt;/repollguid&gt;&#10;            &lt;sourceid&gt;B12BCE5D2CFD487E823D0F6A513E6A92&lt;/sourceid&gt;&#10;            &lt;questiontext&gt;Find the y-component of the vector with magnitude 13 and direction 35 west of south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-10.65&lt;/acceptablevalue&gt;&#10;            &lt;minvalue&gt;-11&lt;/minvalue&gt;&#10;            &lt;maxvalue&gt;-10&lt;/maxvalue&gt;&#10;            &lt;numericvaluetype&gt;1&lt;/numericvaluetype&gt;&#10;        &lt;/numeric&gt;&#10;    &lt;/questions&gt;&#10;&lt;/questionlist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C7193883542147C79C5063B877B2017F&lt;/guid&gt;&#10;        &lt;description /&gt;&#10;        &lt;date&gt;8/26/2014 10:24:1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7E120D48883A4042B7B2BF20887A815D&lt;/guid&gt;&#10;            &lt;repollguid&gt;4B52FE741586472DB63485A0231EDF9D&lt;/repollguid&gt;&#10;            &lt;sourceid&gt;6179A659C1D34ADCB3ED97250C5C7D3B&lt;/sourceid&gt;&#10;            &lt;questiontext&gt;An object initially traveling at a velocity of 5 m/s undergoes a constant acceleration of 10 m/s2.  How fast (in m/s) is the object traveling after 12 second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125&lt;/acceptablevalue&gt;&#10;            &lt;minvalue&gt;125&lt;/minvalue&gt;&#10;            &lt;maxvalue&gt;125&lt;/maxvalue&gt;&#10;            &lt;numericvaluetype&gt;1&lt;/numericvaluetype&gt;&#10;        &lt;/numeric&gt;&#10;    &lt;/questions&gt;&#10;&lt;/questionlist&gt;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C7193883542147C79C5063B877B2017F&lt;/guid&gt;&#10;        &lt;description /&gt;&#10;        &lt;date&gt;8/26/2014 10:24:1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8A09ABE3B1DA45AF80CA082AD53AB521&lt;/guid&gt;&#10;            &lt;repollguid&gt;4B52FE741586472DB63485A0231EDF9D&lt;/repollguid&gt;&#10;            &lt;sourceid&gt;6179A659C1D34ADCB3ED97250C5C7D3B&lt;/sourceid&gt;&#10;            &lt;questiontext&gt;An object initially traveling at a velocity of 5 m/s undergoes a constant acceleration of 10 m/s2.  How far has the object traveled (in m) after 12 second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780&lt;/acceptablevalue&gt;&#10;            &lt;minvalue&gt;780&lt;/minvalue&gt;&#10;            &lt;maxvalue&gt;780&lt;/maxvalue&gt;&#10;            &lt;numericvaluetype&gt;1&lt;/numericvaluetype&gt;&#10;        &lt;/numeric&gt;&#10;    &lt;/questions&gt;&#10;&lt;/questionlist&gt;"/>
  <p:tag name="HASRESULTS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4662EE9C7C4F4ECC8754C866CE90E289&lt;/guid&gt;&#10;        &lt;description /&gt;&#10;        &lt;date&gt;8/21/2014 11:37:5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30409D743064E608828B12B4EAA2636&lt;/guid&gt;&#10;            &lt;repollguid&gt;2BC1EA6345374422A14083A7D55D8FC7&lt;/repollguid&gt;&#10;            &lt;sourceid&gt;C2DA23241FD94B7582060157AB6405BF&lt;/sourceid&gt;&#10;            &lt;questiontext&gt;Determine the sign of both velocity (v) and acceleration (a) of Karl, with respect to the designated observ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3BFA4CB7A8E4D769038AC5872D5265E&lt;/guid&gt;&#10;                    &lt;answertext&gt; v &amp;lt; 0, a &amp;lt; 0&lt;/answertext&gt;&#10;                    &lt;valuetype&gt;-1&lt;/valuetype&gt;&#10;                &lt;/answer&gt;&#10;                &lt;answer&gt;&#10;                    &lt;guid&gt;4AEBEA225C304451A3160D761DDE961E&lt;/guid&gt;&#10;                    &lt;answertext&gt; v &amp;lt; 0, a &amp;gt; 0&lt;/answertext&gt;&#10;                    &lt;valuetype&gt;1&lt;/valuetype&gt;&#10;                &lt;/answer&gt;&#10;                &lt;answer&gt;&#10;                    &lt;guid&gt;ACC6D2FD7D594D909BE3C194B4617A1B&lt;/guid&gt;&#10;                    &lt;answertext&gt; v &amp;gt; 0, a &amp;lt; 0&lt;/answertext&gt;&#10;                    &lt;valuetype&gt;-1&lt;/valuetype&gt;&#10;                &lt;/answer&gt;&#10;                &lt;answer&gt;&#10;                    &lt;guid&gt;BB27149E7ECB45E3AEF6D966BAA494BF&lt;/guid&gt;&#10;                    &lt;answertext&gt; v &amp;gt; 0, a &amp;gt; 0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284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An object initially traveling at a velocity of 5 m/s undergoes a constant acceleration of 10 m/s2.  How fast (in m/s) is the object traveling after 12 seconds?</vt:lpstr>
      <vt:lpstr>An object initially traveling at a velocity of 5 m/s undergoes a constant acceleration of 10 m/s2.  How far has the object traveled (in m) after 12 seconds?</vt:lpstr>
      <vt:lpstr>Determine the sign of both velocity (v) and acceleration (a) of Karl, with respect to the designated observer.</vt:lpstr>
      <vt:lpstr>You throw a rock straight up on planet X, where it reaches a maximum height H.  You throw the same rock on planet Y, where gravity is 1/5 that of planet X’s.  In terms of H, how high did the rock go on planet X if they have the same initial speed.</vt:lpstr>
      <vt:lpstr>You are on a 20.0 mile run.  You cover the first 10.0 miles at a pace of 8.0 mi/hr.  You need to ensure that your overall pace for the 20 miles is 6.0 mi/hr.  How fast must you run the last 10 miles to achieve this?</vt:lpstr>
      <vt:lpstr>Find the y-component of the vector with magnitude 13 and direction 35 west of south.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9</cp:revision>
  <dcterms:created xsi:type="dcterms:W3CDTF">2014-08-26T15:17:32Z</dcterms:created>
  <dcterms:modified xsi:type="dcterms:W3CDTF">2014-08-26T16:00:05Z</dcterms:modified>
</cp:coreProperties>
</file>