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6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098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4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2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2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5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5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43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9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8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3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4A650-3B5A-4EEA-8BAB-2E7912E50BBD}" type="datetimeFigureOut">
              <a:rPr lang="en-US" smtClean="0"/>
              <a:t>8/26/2014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5FBF9-4E1D-41FB-A904-BF6FFA5101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26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3.emf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tags" Target="../tags/tag10.xml"/><Relationship Id="rId7" Type="http://schemas.openxmlformats.org/officeDocument/2006/relationships/image" Target="../media/image4.emf"/><Relationship Id="rId2" Type="http://schemas.openxmlformats.org/officeDocument/2006/relationships/tags" Target="../tags/tag9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76200" y="274638"/>
            <a:ext cx="8915400" cy="31543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/>
              <a:t>You are standing at your 2.0 m tall window on the 5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floor of the apartment complex you live in.  You see a rock fly straight upward past your window. It takes 0.2 seconds for the rock to travel the 2.0 m height of your window.  How long do you have to wait before it becomes visible at the top of your window again?</a:t>
            </a:r>
            <a:endParaRPr lang="en-US" sz="28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372838"/>
              </p:ext>
            </p:extLst>
          </p:nvPr>
        </p:nvGraphicFramePr>
        <p:xfrm>
          <a:off x="127000" y="32766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24543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29034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48560061"/>
              </p:ext>
            </p:extLst>
          </p:nvPr>
        </p:nvGraphicFramePr>
        <p:xfrm>
          <a:off x="4508500" y="3581400"/>
          <a:ext cx="4572000" cy="314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3581400"/>
                        <a:ext cx="4572000" cy="314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73657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97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You throw two rocks straight up into the air.  The first one reaches a maximum height H.  The second has an initial velocity three times that of the first.  The second rock reaches a  maximum height of  ___*H.</a:t>
            </a:r>
            <a:endParaRPr lang="en-US" sz="3200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384657"/>
              </p:ext>
            </p:extLst>
          </p:nvPr>
        </p:nvGraphicFramePr>
        <p:xfrm>
          <a:off x="127000" y="3048001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491045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77990582"/>
              </p:ext>
            </p:extLst>
          </p:nvPr>
        </p:nvGraphicFramePr>
        <p:xfrm>
          <a:off x="4508500" y="4572000"/>
          <a:ext cx="4572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4572000"/>
                        <a:ext cx="4572000" cy="21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1399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If you are traveling in a straight line at 35 m/s and an object travels at 30 m/s in a straight line opposite your direction, the relative velocity between you and the object is 65 m/s.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25592036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I1"/>
          <p:cNvSpPr/>
          <p:nvPr>
            <p:custDataLst>
              <p:tags r:id="rId4"/>
            </p:custDataLst>
          </p:nvPr>
        </p:nvSpPr>
        <p:spPr>
          <a:xfrm>
            <a:off x="223520" y="35687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8345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If you are traveling in a straight line at 0.9c and an object travels at 0.2c in a straight line opposite your direction, the relative velocity between you and the object is 1.1c.</a:t>
            </a:r>
            <a:endParaRPr lang="en-US" sz="3600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51110554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CAI1"/>
          <p:cNvPicPr>
            <a:picLocks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962400"/>
            <a:ext cx="1143000" cy="1130300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custDataLst>
      <p:tags r:id="rId2"/>
    </p:custDataLst>
    <p:extLst>
      <p:ext uri="{BB962C8B-B14F-4D97-AF65-F5344CB8AC3E}">
        <p14:creationId xmlns:p14="http://schemas.microsoft.com/office/powerpoint/2010/main" val="215930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ED4D7C6DE1C64B11AA76EAE0415DD7E2&lt;/guid&gt;&#10;        &lt;description /&gt;&#10;        &lt;date&gt;8/26/2014 12:15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59CAB27C08F84CE2870D9F9CA99486D9&lt;/guid&gt;&#10;            &lt;repollguid&gt;87C5E773B86D4B8AB8FFBAEA1CBCA656&lt;/repollguid&gt;&#10;            &lt;sourceid&gt;3565711D07904EE6910FE376960CFDE0&lt;/sourceid&gt;&#10;            &lt;questiontext&gt;You are standing at your 2.0 m tall window on the 5th floor of the apartment complex you live in.  You see a rock fly straight upward past your window. It takes 0.2 seconds for the rock to travel the 2.0 m height of your window.  How long do you have to wait before it becomes visible at the top of your window again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correctanswerindicator&gt;True&lt;/correctanswerindicator&gt;&#10;            &lt;acceptablevalue&gt;1.75&lt;/acceptablevalue&gt;&#10;            &lt;minvalue&gt;1.75&lt;/minvalue&gt;&#10;            &lt;maxvalue&gt;1.9&lt;/maxvalue&gt;&#10;            &lt;numericvaluetype&gt;1&lt;/numericvaluetype&gt;&#10;        &lt;/numeric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6F699AB7BE942E6B8D9E79959B3CE7C&lt;/guid&gt;&#10;        &lt;description /&gt;&#10;        &lt;date&gt;8/26/2014 12:34:02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9D95B46B785A4A9999A9506325B55A5F&lt;/guid&gt;&#10;            &lt;repollguid&gt;ED467A69CF66407095D65B7115B5D848&lt;/repollguid&gt;&#10;            &lt;sourceid&gt;116E8F50B14646FDA50819B2BB5A28E5&lt;/sourceid&gt;&#10;            &lt;questiontext&gt;You throw two rocks straight up into the air.  The first one reaches a maximum height H.  The second has an initial velocity three times that of the first.  The second rock reaches a  maximum height of  ___*H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0&lt;/correctvalue&gt;&#10;            &lt;incorrectvalue&gt;0&lt;/incorrectvalue&gt;&#10;            &lt;correctanswerindicator&gt;True&lt;/correctanswerindicator&gt;&#10;            &lt;acceptablevalue&gt;9&lt;/acceptablevalue&gt;&#10;            &lt;minvalue&gt;9&lt;/minvalue&gt;&#10;            &lt;maxvalue&gt;9&lt;/maxvalue&gt;&#10;            &lt;numericvaluetype&gt;1&lt;/numericvaluetype&gt;&#10;        &lt;/numeric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D28533970DC42CD828A4C466731D679&lt;/guid&gt;&#10;        &lt;description /&gt;&#10;        &lt;date&gt;8/26/2014 12:38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54A7EF39029428BAEC0C50E1618F729&lt;/guid&gt;&#10;            &lt;repollguid&gt;9E4AE428CF334F669A7049681D5F12FB&lt;/repollguid&gt;&#10;            &lt;sourceid&gt;9A6FD5748F4F4020894FE10DBEA12181&lt;/sourceid&gt;&#10;            &lt;questiontext&gt;If you are traveling in a straight line at 35 m/s and an object travels at 30 m/s in a straight line opposite your direction, the relative velocity between you and the object is 65 m/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C49A0E0B7D2407CB5050401E7F29DE5&lt;/guid&gt;&#10;                    &lt;answertext&gt;True&lt;/answertext&gt;&#10;                    &lt;valuetype&gt;1&lt;/valuetype&gt;&#10;                &lt;/answer&gt;&#10;                &lt;answer&gt;&#10;                    &lt;guid&gt;BB58BBFBE7DC45E6842DA0908D490BE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BD28533970DC42CD828A4C466731D679&lt;/guid&gt;&#10;        &lt;description /&gt;&#10;        &lt;date&gt;8/26/2014 12:38:0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2BDAF522FD49CB87C7DE1ABFF9F425&lt;/guid&gt;&#10;            &lt;repollguid&gt;9E4AE428CF334F669A7049681D5F12FB&lt;/repollguid&gt;&#10;            &lt;sourceid&gt;9A6FD5748F4F4020894FE10DBEA12181&lt;/sourceid&gt;&#10;            &lt;questiontext&gt;If you are traveling in a straight line at 0.9c and an object travels at 0.2c in a straight line opposite your direction, the relative velocity between you and the object is 1.1c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C49A0E0B7D2407CB5050401E7F29DE5&lt;/guid&gt;&#10;                    &lt;answertext&gt;True&lt;/answertext&gt;&#10;                    &lt;valuetype&gt;-1&lt;/valuetype&gt;&#10;                &lt;/answer&gt;&#10;                &lt;answer&gt;&#10;                    &lt;guid&gt;BB58BBFBE7DC45E6842DA0908D490BE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204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Microsoft Graph Chart</vt:lpstr>
      <vt:lpstr>You are standing at your 2.0 m tall window on the 5th floor of the apartment complex you live in.  You see a rock fly straight upward past your window. It takes 0.2 seconds for the rock to travel the 2.0 m height of your window.  How long do you have to wait before it becomes visible at the top of your window again?</vt:lpstr>
      <vt:lpstr>You throw two rocks straight up into the air.  The first one reaches a maximum height H.  The second has an initial velocity three times that of the first.  The second rock reaches a  maximum height of  ___*H.</vt:lpstr>
      <vt:lpstr>If you are traveling in a straight line at 35 m/s and an object travels at 30 m/s in a straight line opposite your direction, the relative velocity between you and the object is 65 m/s.</vt:lpstr>
      <vt:lpstr>If you are traveling in a straight line at 0.9c and an object travels at 0.2c in a straight line opposite your direction, the relative velocity between you and the object is 1.1c.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Question Text</dc:title>
  <dc:creator>Karl H. Frinkle</dc:creator>
  <cp:lastModifiedBy>Karl H. Frinkle</cp:lastModifiedBy>
  <cp:revision>12</cp:revision>
  <dcterms:created xsi:type="dcterms:W3CDTF">2014-08-26T17:14:59Z</dcterms:created>
  <dcterms:modified xsi:type="dcterms:W3CDTF">2014-08-26T17:43:16Z</dcterms:modified>
</cp:coreProperties>
</file>