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7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2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00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5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1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5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7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8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9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2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1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11917-0657-42B5-8550-6D20BAC2653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245BB-5CCC-4DC6-A451-E177A0B32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0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7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10" Type="http://schemas.openxmlformats.org/officeDocument/2006/relationships/image" Target="../media/image4.png"/><Relationship Id="rId4" Type="http://schemas.openxmlformats.org/officeDocument/2006/relationships/tags" Target="../tags/tag8.xml"/><Relationship Id="rId9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11.xml"/><Relationship Id="rId7" Type="http://schemas.openxmlformats.org/officeDocument/2006/relationships/image" Target="../media/image6.png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10" Type="http://schemas.openxmlformats.org/officeDocument/2006/relationships/image" Target="../media/image4.png"/><Relationship Id="rId4" Type="http://schemas.openxmlformats.org/officeDocument/2006/relationships/tags" Target="../tags/tag12.xml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5.xml"/><Relationship Id="rId7" Type="http://schemas.openxmlformats.org/officeDocument/2006/relationships/image" Target="../media/image8.png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10" Type="http://schemas.openxmlformats.org/officeDocument/2006/relationships/image" Target="../media/image9.png"/><Relationship Id="rId4" Type="http://schemas.openxmlformats.org/officeDocument/2006/relationships/tags" Target="../tags/tag16.xml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9.xml"/><Relationship Id="rId7" Type="http://schemas.openxmlformats.org/officeDocument/2006/relationships/image" Target="../media/image11.png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10" Type="http://schemas.openxmlformats.org/officeDocument/2006/relationships/image" Target="../media/image12.png"/><Relationship Id="rId4" Type="http://schemas.openxmlformats.org/officeDocument/2006/relationships/tags" Target="../tags/tag20.xml"/><Relationship Id="rId9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23.xml"/><Relationship Id="rId7" Type="http://schemas.openxmlformats.org/officeDocument/2006/relationships/image" Target="../media/image14.png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10" Type="http://schemas.openxmlformats.org/officeDocument/2006/relationships/image" Target="../media/image15.png"/><Relationship Id="rId4" Type="http://schemas.openxmlformats.org/officeDocument/2006/relationships/tags" Target="../tags/tag24.xml"/><Relationship Id="rId9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/>
              <a:t>Given two functions, f(x) and g(x), f(g(x)) = g(f(x))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00400"/>
            <a:ext cx="4114800" cy="2925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66164462"/>
              </p:ext>
            </p:extLst>
          </p:nvPr>
        </p:nvGraphicFramePr>
        <p:xfrm>
          <a:off x="4508500" y="2667000"/>
          <a:ext cx="4572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7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7338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0723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4779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 smtClean="0"/>
                  <a:t>, then</a:t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∘</m:t>
                      </m:r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477962"/>
              </a:xfrm>
              <a:blipFill rotWithShape="1">
                <a:blip r:embed="rId7"/>
                <a:stretch>
                  <a:fillRect t="-1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685800" cy="4648199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45324667"/>
              </p:ext>
            </p:extLst>
          </p:nvPr>
        </p:nvGraphicFramePr>
        <p:xfrm>
          <a:off x="4508500" y="2133600"/>
          <a:ext cx="457200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133600"/>
                        <a:ext cx="4572000" cy="461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219200" y="2057400"/>
                <a:ext cx="1981200" cy="2940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057400"/>
                <a:ext cx="1981200" cy="294022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863600" y="2905211"/>
            <a:ext cx="6604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9917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4779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 smtClean="0"/>
                  <a:t>, then</a:t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∘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477962"/>
              </a:xfrm>
              <a:blipFill rotWithShape="1">
                <a:blip r:embed="rId7"/>
                <a:stretch>
                  <a:fillRect t="-1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685800" cy="4648199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69679298"/>
              </p:ext>
            </p:extLst>
          </p:nvPr>
        </p:nvGraphicFramePr>
        <p:xfrm>
          <a:off x="4508500" y="2133600"/>
          <a:ext cx="457200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133600"/>
                        <a:ext cx="4572000" cy="461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219200" y="2057400"/>
                <a:ext cx="1981200" cy="2940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057400"/>
                <a:ext cx="1981200" cy="294022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859480" y="3492500"/>
            <a:ext cx="816919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02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47796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If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 smtClean="0"/>
                  <a:t>, </a:t>
                </a:r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477962"/>
              </a:xfr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685800" cy="4648199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07684684"/>
              </p:ext>
            </p:extLst>
          </p:nvPr>
        </p:nvGraphicFramePr>
        <p:xfrm>
          <a:off x="4508500" y="2133600"/>
          <a:ext cx="457200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133600"/>
                        <a:ext cx="4572000" cy="461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219200" y="2057400"/>
                <a:ext cx="1981200" cy="2975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057400"/>
                <a:ext cx="1981200" cy="297562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892844" y="2908300"/>
            <a:ext cx="707356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5217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7065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706562"/>
              </a:xfrm>
              <a:blipFill rotWithShape="1">
                <a:blip r:embed="rId7"/>
                <a:stretch>
                  <a:fillRect t="-2500" b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86000"/>
            <a:ext cx="685800" cy="3840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7230527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43000" y="2362200"/>
                <a:ext cx="2209800" cy="309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362200"/>
                <a:ext cx="2209800" cy="309187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841358" y="3060700"/>
            <a:ext cx="682642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0162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/>
              <a:lstStyle/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685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/>
              <a:t> 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/>
              <a:t> 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/>
              <a:t> </a:t>
            </a:r>
            <a:endParaRPr lang="en-US" sz="28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2636998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90600" y="1676400"/>
                <a:ext cx="2667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676400"/>
                <a:ext cx="2667000" cy="258532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838200" y="2794000"/>
            <a:ext cx="762000" cy="3048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8194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6F0B4FBCC044CFD8ECC8AFA64F8DB64&lt;/guid&gt;&#10;        &lt;description /&gt;&#10;        &lt;date&gt;9/2/2014 1:1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42F705715A64AADB327B94ADCA07898&lt;/guid&gt;&#10;            &lt;repollguid&gt;95A5866E217C475EB70DCA6980ACCEEE&lt;/repollguid&gt;&#10;            &lt;sourceid&gt;6F122E2F1B7747308B67018697403B86&lt;/sourceid&gt;&#10;            &lt;questiontext&gt;If $$ $$ = $$ 2  and $$ $$ =  1 $$+1 , then$$∘$$ $$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C2FE0499EC84FA3AD43F9AE4CE80DED&lt;/guid&gt;&#10;                    &lt;answertext&gt; &lt;/answertext&gt;&#10;                    &lt;valuetype&gt;-1&lt;/valuetype&gt;&#10;                &lt;/answer&gt;&#10;                &lt;answer&gt;&#10;                    &lt;guid&gt;45DE800553FA4CAE8995B7C6F028D922&lt;/guid&gt;&#10;                    &lt;answertext&gt; &lt;/answertext&gt;&#10;                    &lt;valuetype&gt;-1&lt;/valuetype&gt;&#10;                &lt;/answer&gt;&#10;                &lt;answer&gt;&#10;                    &lt;guid&gt;C3B9488F9A8841E8AA638D1B14FE525F&lt;/guid&gt;&#10;                    &lt;answertext&gt; &lt;/answertext&gt;&#10;                    &lt;valuetype&gt;1&lt;/valuetype&gt;&#10;                &lt;/answer&gt;&#10;                &lt;answer&gt;&#10;                    &lt;guid&gt;AF7DCBC1341747698548F19801DBF28B&lt;/guid&gt;&#10;                    &lt;answertext&gt; &lt;/answertext&gt;&#10;                    &lt;valuetype&gt;-1&lt;/valuetype&gt;&#10;                &lt;/answer&gt;&#10;                &lt;answer&gt;&#10;                    &lt;guid&gt;6D952E56DAD64229B9B459C9A0A46C95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6F0B4FBCC044CFD8ECC8AFA64F8DB64&lt;/guid&gt;&#10;        &lt;description /&gt;&#10;        &lt;date&gt;9/2/2014 1:1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CFDE58D5D84F4AA2CC34B8740EB84A&lt;/guid&gt;&#10;            &lt;repollguid&gt;95A5866E217C475EB70DCA6980ACCEEE&lt;/repollguid&gt;&#10;            &lt;sourceid&gt;6F122E2F1B7747308B67018697403B86&lt;/sourceid&gt;&#10;            &lt;questiontext&gt;If$$ $$ =  1 $$+1 , then  $$ $$$$ $$ $$ =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C2FE0499EC84FA3AD43F9AE4CE80DED&lt;/guid&gt;&#10;                    &lt;answertext&gt; &lt;/answertext&gt;&#10;                    &lt;valuetype&gt;-1&lt;/valuetype&gt;&#10;                &lt;/answer&gt;&#10;                &lt;answer&gt;&#10;                    &lt;guid&gt;45DE800553FA4CAE8995B7C6F028D922&lt;/guid&gt;&#10;                    &lt;answertext&gt; &lt;/answertext&gt;&#10;                    &lt;valuetype&gt;1&lt;/valuetype&gt;&#10;                &lt;/answer&gt;&#10;                &lt;answer&gt;&#10;                    &lt;guid&gt;C3B9488F9A8841E8AA638D1B14FE525F&lt;/guid&gt;&#10;                    &lt;answertext&gt; &lt;/answertext&gt;&#10;                    &lt;valuetype&gt;-1&lt;/valuetype&gt;&#10;                &lt;/answer&gt;&#10;                &lt;answer&gt;&#10;                    &lt;guid&gt;AF7DCBC1341747698548F19801DBF28B&lt;/guid&gt;&#10;                    &lt;answertext&gt; &lt;/answertext&gt;&#10;                    &lt;valuetype&gt;-1&lt;/valuetype&gt;&#10;                &lt;/answer&gt;&#10;                &lt;answer&gt;&#10;                    &lt;guid&gt;6D952E56DAD64229B9B459C9A0A46C95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D035233B02C41D3BFC97D4CD9F4EBC4&lt;/guid&gt;&#10;        &lt;description /&gt;&#10;        &lt;date&gt;9/2/2014 1:25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5824D949E7845668A9B59C87A39F6BF&lt;/guid&gt;&#10;            &lt;repollguid&gt;47D72802C59D4BB6913C99441BF9CA8B&lt;/repollguid&gt;&#10;            &lt;sourceid&gt;3D4906FC4EBA49029D474E06FBD30E50&lt;/sourceid&gt;&#10;            &lt;questiontext&gt;If $$ $$ = $$ 2  and $$ $$ =  1 $$+1 , then  $$ $$$$ $$∘$$ $$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5DBA929B2D44AD880B859D430CA382B&lt;/guid&gt;&#10;                    &lt;answertext&gt; &lt;/answertext&gt;&#10;                    &lt;valuetype&gt;-1&lt;/valuetype&gt;&#10;                &lt;/answer&gt;&#10;                &lt;answer&gt;&#10;                    &lt;guid&gt;CA86EF2EA5B14B19B2F9F2A93D6AEF10&lt;/guid&gt;&#10;                    &lt;answertext&gt; &lt;/answertext&gt;&#10;                    &lt;valuetype&gt;1&lt;/valuetype&gt;&#10;                &lt;/answer&gt;&#10;                &lt;answer&gt;&#10;                    &lt;guid&gt;4243620E30AD40BFA9647306BD0E1C8D&lt;/guid&gt;&#10;                    &lt;answertext&gt; &lt;/answertext&gt;&#10;                    &lt;valuetype&gt;-1&lt;/valuetype&gt;&#10;                &lt;/answer&gt;&#10;                &lt;answer&gt;&#10;                    &lt;guid&gt;A39847734FE346D6AF093CED16D2D24C&lt;/guid&gt;&#10;                    &lt;answertext&gt; &lt;/answertext&gt;&#10;                    &lt;valuetype&gt;-1&lt;/valuetype&gt;&#10;                &lt;/answer&gt;&#10;                &lt;answer&gt;&#10;                    &lt;guid&gt;AA8A1232B168409BA66BB64FB97F5E9A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F995B76362E4FB5A0C82AE7832E112F&lt;/guid&gt;&#10;        &lt;description /&gt;&#10;        &lt;date&gt;9/2/2014 12:32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6FDB9C8ACC4436FB260FB75643051AF&lt;/guid&gt;&#10;            &lt;repollguid&gt;445B0D9F533445BFB9F46FEC939D09F8&lt;/repollguid&gt;&#10;            &lt;sourceid&gt;0CFF6778C76C41CCBBD2AB8CA1550846&lt;/sourceid&gt;&#10;            &lt;questiontext&gt;Given two functions, f(x) and g(x), f(g(x)) = g(f(x)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2A30BC86A18412B964309EB2AF86702&lt;/guid&gt;&#10;                    &lt;answertext&gt;True&lt;/answertext&gt;&#10;                    &lt;valuetype&gt;-1&lt;/valuetype&gt;&#10;                &lt;/answer&gt;&#10;                &lt;answer&gt;&#10;                    &lt;guid&gt;B00D91413320448EB3937B1E5303C1B7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C20D53F1AA949429C5BC652065CA63A&lt;/guid&gt;&#10;        &lt;description /&gt;&#10;        &lt;date&gt;9/2/2014 1:48:2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4B85A5C17054698988433AF30C4765F&lt;/guid&gt;&#10;            &lt;repollguid&gt;6F4CB5E876AC43439416CAAAEBCAEE69&lt;/repollguid&gt;&#10;            &lt;sourceid&gt;295CE737C1E441D99C723DA35CFFF6A4&lt;/sourceid&gt;&#10;            &lt;questiontext&gt;Compute  $$ $$$$   2$$+1  5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D1924023A334551A5369D123324C68B&lt;/guid&gt;&#10;                    &lt;answertext&gt; &lt;/answertext&gt;&#10;                    &lt;valuetype&gt;-1&lt;/valuetype&gt;&#10;                &lt;/answer&gt;&#10;                &lt;answer&gt;&#10;                    &lt;guid&gt;D7375C3A30014F2397557F58595C84EA&lt;/guid&gt;&#10;                    &lt;answertext&gt; &lt;/answertext&gt;&#10;                    &lt;valuetype&gt;-1&lt;/valuetype&gt;&#10;                &lt;/answer&gt;&#10;                &lt;answer&gt;&#10;                    &lt;guid&gt;A8B6CC0700D94E629A09B8A60F4367B8&lt;/guid&gt;&#10;                    &lt;answertext&gt; &lt;/answertext&gt;&#10;                    &lt;valuetype&gt;1&lt;/valuetype&gt;&#10;                &lt;/answer&gt;&#10;                &lt;answer&gt;&#10;                    &lt;guid&gt;2EC61A98C1404EDFAEDF9AD2CCA2ACF2&lt;/guid&gt;&#10;                    &lt;answertext&gt; &lt;/answertext&gt;&#10;                    &lt;valuetype&gt;-1&lt;/valuetype&gt;&#10;                &lt;/answer&gt;&#10;                &lt;answer&gt;&#10;                    &lt;guid&gt;3E6CF8A20063439982E4F7DBE58CFA65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6F0B4FBCC044CFD8ECC8AFA64F8DB64&lt;/guid&gt;&#10;        &lt;description /&gt;&#10;        &lt;date&gt;9/2/2014 1:1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822A48C02AD4649861EE849DC76E05A&lt;/guid&gt;&#10;            &lt;repollguid&gt;95A5866E217C475EB70DCA6980ACCEEE&lt;/repollguid&gt;&#10;            &lt;sourceid&gt;6F122E2F1B7747308B67018697403B86&lt;/sourceid&gt;&#10;            &lt;questiontext&gt;If $$ $$ = $$ 2  and $$ $$ =  1 $$+1 , then$$∘$$ $$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C2FE0499EC84FA3AD43F9AE4CE80DED&lt;/guid&gt;&#10;                    &lt;answertext&gt; &lt;/answertext&gt;&#10;                    &lt;valuetype&gt;-1&lt;/valuetype&gt;&#10;                &lt;/answer&gt;&#10;                &lt;answer&gt;&#10;                    &lt;guid&gt;45DE800553FA4CAE8995B7C6F028D922&lt;/guid&gt;&#10;                    &lt;answertext&gt; &lt;/answertext&gt;&#10;                    &lt;valuetype&gt;1&lt;/valuetype&gt;&#10;                &lt;/answer&gt;&#10;                &lt;answer&gt;&#10;                    &lt;guid&gt;C3B9488F9A8841E8AA638D1B14FE525F&lt;/guid&gt;&#10;                    &lt;answertext&gt; &lt;/answertext&gt;&#10;                    &lt;valuetype&gt;-1&lt;/valuetype&gt;&#10;                &lt;/answer&gt;&#10;                &lt;answer&gt;&#10;                    &lt;guid&gt;AF7DCBC1341747698548F19801DBF28B&lt;/guid&gt;&#10;                    &lt;answertext&gt; &lt;/answertext&gt;&#10;                    &lt;valuetype&gt;-1&lt;/valuetype&gt;&#10;                &lt;/answer&gt;&#10;                &lt;answer&gt;&#10;                    &lt;guid&gt;6D952E56DAD64229B9B459C9A0A46C95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411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Given two functions, f(x) and g(x), f(g(x)) = g(f(x))</vt:lpstr>
      <vt:lpstr>If f(x)=x^2 and g(x)=  1/(x+1), then f∘g(x)= </vt:lpstr>
      <vt:lpstr>If f(x)=x^2 and g(x)=  1/(x+1), then g∘f(x)= </vt:lpstr>
      <vt:lpstr>Ifg(x)=  1/(x+1), then d/dx g(x)=  </vt:lpstr>
      <vt:lpstr>If f(x)=x^2 and g(x)=  1/(x+1), then d/dx f∘g(x)= </vt:lpstr>
      <vt:lpstr>Compute d/dx (2x+1)^5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10</cp:revision>
  <dcterms:created xsi:type="dcterms:W3CDTF">2014-09-02T17:31:24Z</dcterms:created>
  <dcterms:modified xsi:type="dcterms:W3CDTF">2014-09-02T18:56:03Z</dcterms:modified>
</cp:coreProperties>
</file>