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3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0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1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4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4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2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1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9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4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0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3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5F743-AABD-43B6-90EF-77978402967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5595-CADE-46E3-9DE1-568BC2A5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6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10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7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10" Type="http://schemas.openxmlformats.org/officeDocument/2006/relationships/image" Target="../media/image6.png"/><Relationship Id="rId4" Type="http://schemas.openxmlformats.org/officeDocument/2006/relationships/tags" Target="../tags/tag8.xml"/><Relationship Id="rId9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11.xml"/><Relationship Id="rId7" Type="http://schemas.openxmlformats.org/officeDocument/2006/relationships/image" Target="../media/image8.png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5.xml"/><Relationship Id="rId7" Type="http://schemas.openxmlformats.org/officeDocument/2006/relationships/image" Target="../media/image10.png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10" Type="http://schemas.openxmlformats.org/officeDocument/2006/relationships/image" Target="../media/image7.png"/><Relationship Id="rId4" Type="http://schemas.openxmlformats.org/officeDocument/2006/relationships/tags" Target="../tags/tag16.xml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9.xml"/><Relationship Id="rId7" Type="http://schemas.openxmlformats.org/officeDocument/2006/relationships/image" Target="../media/image13.png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23.xml"/><Relationship Id="rId7" Type="http://schemas.openxmlformats.org/officeDocument/2006/relationships/image" Target="../media/image15.png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40176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If 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rad>
                  </m:oMath>
                </a14:m>
                <a:r>
                  <a:rPr lang="en-US" dirty="0" smtClean="0"/>
                  <a:t>, then we can write 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where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401762"/>
              </a:xfrm>
              <a:blipFill rotWithShape="1">
                <a:blip r:embed="rId7"/>
                <a:stretch>
                  <a:fillRect t="-1739" b="-1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0" y="2514600"/>
            <a:ext cx="1143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0370283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5800" y="2667000"/>
                <a:ext cx="3962400" cy="2901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,  </m:t>
                      </m:r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+1, 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g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endParaRPr lang="en-US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,  </m:t>
                      </m:r>
                      <m:r>
                        <a:rPr lang="en-US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Both A and C</a:t>
                </a:r>
              </a:p>
              <a:p>
                <a:endParaRPr lang="en-US" dirty="0"/>
              </a:p>
              <a:p>
                <a:r>
                  <a:rPr lang="en-US" dirty="0" smtClean="0"/>
                  <a:t>None of the above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667000"/>
                <a:ext cx="3962400" cy="2901115"/>
              </a:xfrm>
              <a:prstGeom prst="rect">
                <a:avLst/>
              </a:prstGeom>
              <a:blipFill rotWithShape="1">
                <a:blip r:embed="rId10"/>
                <a:stretch>
                  <a:fillRect l="-1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 flipH="1">
            <a:off x="2057400" y="4414196"/>
            <a:ext cx="4318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0417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If 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rad>
                  </m:oMath>
                </a14:m>
                <a:r>
                  <a:rPr lang="en-US" dirty="0" smtClean="0"/>
                  <a:t>, then F’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t="-13298" b="-32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7620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800" dirty="0" smtClean="0"/>
              <a:t>   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800" dirty="0"/>
              <a:t> </a:t>
            </a:r>
            <a:endParaRPr lang="en-US" sz="48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800" dirty="0"/>
              <a:t> </a:t>
            </a:r>
            <a:endParaRPr lang="en-US" sz="48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800" dirty="0"/>
              <a:t> </a:t>
            </a:r>
            <a:endParaRPr lang="en-US" sz="48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800" dirty="0"/>
              <a:t>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5275677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00782" y="1828800"/>
                <a:ext cx="2180618" cy="3801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2 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2 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2 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2 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None of the above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782" y="1828800"/>
                <a:ext cx="2180618" cy="3801810"/>
              </a:xfrm>
              <a:prstGeom prst="rect">
                <a:avLst/>
              </a:prstGeom>
              <a:blipFill rotWithShape="1">
                <a:blip r:embed="rId10"/>
                <a:stretch>
                  <a:fillRect l="-2514" b="-1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40640" y="4483100"/>
            <a:ext cx="520700" cy="5207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5366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31616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dirty="0" smtClean="0"/>
                  <a:t>If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both exist,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 smtClean="0"/>
                  <a:t> exists.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316162"/>
              </a:xfrm>
              <a:blipFill rotWithShape="1">
                <a:blip r:embed="rId7"/>
                <a:stretch>
                  <a:fillRect l="-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352800"/>
            <a:ext cx="4114800" cy="2773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14492071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8862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1604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−9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</m:t>
                    </m:r>
                    <m:r>
                      <a:rPr lang="en-US" b="0" i="1" smtClean="0">
                        <a:latin typeface="Cambria Math"/>
                      </a:rPr>
                      <m:t>′′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 =  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t="-16489" r="-1185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1066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5401001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90600" y="1752600"/>
                <a:ext cx="2209800" cy="3000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b="0" i="1" smtClean="0">
                          <a:latin typeface="Cambria Math"/>
                        </a:rPr>
                        <m:t>9</m:t>
                      </m:r>
                      <m:sSup>
                        <m:sSupPr>
                          <m:ctrlPr>
                            <a:rPr lang="en-US" sz="19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9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9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900" b="0" i="1" smtClean="0">
                          <a:latin typeface="Cambria Math"/>
                        </a:rPr>
                        <m:t>−18</m:t>
                      </m:r>
                      <m:r>
                        <a:rPr lang="en-US" sz="1900" b="0" i="1" smtClean="0">
                          <a:latin typeface="Cambria Math"/>
                        </a:rPr>
                        <m:t>𝑥</m:t>
                      </m:r>
                      <m:r>
                        <a:rPr lang="en-US" sz="1900" b="0" i="1" smtClean="0">
                          <a:latin typeface="Cambria Math"/>
                        </a:rPr>
                        <m:t>+2 −1</m:t>
                      </m:r>
                    </m:oMath>
                  </m:oMathPara>
                </a14:m>
                <a:endParaRPr lang="en-US" sz="1900" dirty="0" smtClean="0"/>
              </a:p>
              <a:p>
                <a:endParaRPr lang="en-US" sz="19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b="0" i="1" smtClean="0">
                          <a:latin typeface="Cambria Math"/>
                        </a:rPr>
                        <m:t>9</m:t>
                      </m:r>
                      <m:sSup>
                        <m:sSupPr>
                          <m:ctrlPr>
                            <a:rPr lang="en-US" sz="19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9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9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900" b="0" i="1" smtClean="0">
                          <a:latin typeface="Cambria Math"/>
                        </a:rPr>
                        <m:t>−18</m:t>
                      </m:r>
                      <m:r>
                        <a:rPr lang="en-US" sz="1900" b="0" i="1" smtClean="0">
                          <a:latin typeface="Cambria Math"/>
                        </a:rPr>
                        <m:t>𝑥</m:t>
                      </m:r>
                      <m:r>
                        <a:rPr lang="en-US" sz="19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sz="1900" b="0" dirty="0" smtClean="0"/>
              </a:p>
              <a:p>
                <a:endParaRPr lang="en-US" sz="19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b="0" i="1" smtClean="0">
                          <a:latin typeface="Cambria Math"/>
                        </a:rPr>
                        <m:t>27</m:t>
                      </m:r>
                      <m:r>
                        <a:rPr lang="en-US" sz="1900" b="0" i="1" smtClean="0">
                          <a:latin typeface="Cambria Math"/>
                        </a:rPr>
                        <m:t>𝑥</m:t>
                      </m:r>
                      <m:r>
                        <a:rPr lang="en-US" sz="1900" b="0" i="1" smtClean="0">
                          <a:latin typeface="Cambria Math"/>
                        </a:rPr>
                        <m:t>−18+2</m:t>
                      </m:r>
                    </m:oMath>
                  </m:oMathPara>
                </a14:m>
                <a:endParaRPr lang="en-US" sz="1900" b="0" dirty="0" smtClean="0"/>
              </a:p>
              <a:p>
                <a:endParaRPr lang="en-US" sz="19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b="0" i="1" smtClean="0">
                          <a:latin typeface="Cambria Math"/>
                        </a:rPr>
                        <m:t>18</m:t>
                      </m:r>
                      <m:r>
                        <a:rPr lang="en-US" sz="1900" b="0" i="1" smtClean="0">
                          <a:latin typeface="Cambria Math"/>
                        </a:rPr>
                        <m:t>𝑥</m:t>
                      </m:r>
                      <m:r>
                        <a:rPr lang="en-US" sz="1900" b="0" i="1" smtClean="0">
                          <a:latin typeface="Cambria Math"/>
                        </a:rPr>
                        <m:t>−18</m:t>
                      </m:r>
                    </m:oMath>
                  </m:oMathPara>
                </a14:m>
                <a:endParaRPr lang="en-US" sz="1900" b="0" dirty="0" smtClean="0"/>
              </a:p>
              <a:p>
                <a:endParaRPr lang="en-US" sz="1900" dirty="0" smtClean="0"/>
              </a:p>
              <a:p>
                <a:r>
                  <a:rPr lang="en-US" sz="1900" dirty="0" smtClean="0"/>
                  <a:t>None of the above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752600"/>
                <a:ext cx="2209800" cy="3000821"/>
              </a:xfrm>
              <a:prstGeom prst="rect">
                <a:avLst/>
              </a:prstGeom>
              <a:blipFill rotWithShape="1">
                <a:blip r:embed="rId10"/>
                <a:stretch>
                  <a:fillRect l="-2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72720" y="354330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8807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686800" cy="1706562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>If the function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F</m:t>
                    </m:r>
                    <m:r>
                      <a:rPr lang="en-US" b="0" i="0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has units dollars,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has units of feet,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F</m:t>
                    </m:r>
                    <m:r>
                      <a:rPr lang="en-US" b="0" i="0" smtClean="0">
                        <a:latin typeface="Cambria Math"/>
                      </a:rPr>
                      <m:t>′(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has units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686800" cy="1706562"/>
              </a:xfrm>
              <a:blipFill rotWithShape="1">
                <a:blip r:embed="rId7"/>
                <a:stretch>
                  <a:fillRect l="-2456" r="-3579" b="-3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14600"/>
            <a:ext cx="4114800" cy="3611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dollars*feet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dollars/foot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feet/dollar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dollars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59216862"/>
              </p:ext>
            </p:extLst>
          </p:nvPr>
        </p:nvGraphicFramePr>
        <p:xfrm>
          <a:off x="4508500" y="1981200"/>
          <a:ext cx="4572000" cy="476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981200"/>
                        <a:ext cx="4572000" cy="476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048000"/>
            <a:ext cx="2059432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2529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686800" cy="1706562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>If the function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F</m:t>
                    </m:r>
                    <m:r>
                      <a:rPr lang="en-US" b="0" i="0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has units dollars,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has units of feet,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F</m:t>
                    </m:r>
                    <m:r>
                      <a:rPr lang="en-US" b="0" i="0" smtClean="0">
                        <a:latin typeface="Cambria Math"/>
                      </a:rPr>
                      <m:t>′′(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has units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686800" cy="1706562"/>
              </a:xfrm>
              <a:blipFill rotWithShape="1">
                <a:blip r:embed="rId7"/>
                <a:stretch>
                  <a:fillRect l="-2456" r="-3579" b="-3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14600"/>
            <a:ext cx="4114800" cy="3611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dollars*feet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dollars/foot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feet</a:t>
            </a:r>
            <a:r>
              <a:rPr lang="en-US" baseline="30000" dirty="0" smtClean="0"/>
              <a:t>2</a:t>
            </a:r>
            <a:r>
              <a:rPr lang="en-US" dirty="0" smtClean="0"/>
              <a:t>/dollar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dollars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23302897"/>
              </p:ext>
            </p:extLst>
          </p:nvPr>
        </p:nvGraphicFramePr>
        <p:xfrm>
          <a:off x="4508500" y="1981200"/>
          <a:ext cx="4572000" cy="476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981200"/>
                        <a:ext cx="4572000" cy="476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048000"/>
            <a:ext cx="2167382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1096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462481CB0A0045B89958484B9353D83C&lt;/guid&gt;&#10;        &lt;description /&gt;&#10;        &lt;date&gt;9/4/2014 1:37:3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86A5F018CFD43A0A96D78BC30161E16&lt;/guid&gt;&#10;            &lt;repollguid&gt;8E10EA2F4DAF4F3F93224C21204AD360&lt;/repollguid&gt;&#10;            &lt;sourceid&gt;6AD5B2057EBF46A4B5CEF2D52964EFD1&lt;/sourceid&gt;&#10;            &lt;questiontext&gt;If  lim $$ → $$ +   $$ $$   and   lim $$ → $$ −   $$ $$   both exist, then   lim $$ →$$  $$ $$   exist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7152D22D8594D8BAB171FF5D97A2352&lt;/guid&gt;&#10;                    &lt;answertext&gt;True&lt;/answertext&gt;&#10;                    &lt;valuetype&gt;-1&lt;/valuetype&gt;&#10;                &lt;/answer&gt;&#10;                &lt;answer&gt;&#10;                    &lt;guid&gt;30E0CBFC065E4450A333339268FD21D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D265B009C094D59AFEE85C447B77A0C&lt;/guid&gt;&#10;        &lt;description /&gt;&#10;        &lt;date&gt;9/4/2014 1:44:5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56A383BD07C4317A75487C2795670BD&lt;/guid&gt;&#10;            &lt;repollguid&gt;619DA1C652F44904BCCBB222BCFFD37A&lt;/repollguid&gt;&#10;            &lt;sourceid&gt;430C86714466403E9505D3F299766664&lt;/sourceid&gt;&#10;            &lt;questiontext&gt;If $$ $$ =3 $$ 3 −9 $$ 2 +2$$−1, then $$′′ $$  =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71C9CCEB9BA4969A9697CCC8960A05E&lt;/guid&gt;&#10;                    &lt;answertext&gt; &lt;/answertext&gt;&#10;                    &lt;valuetype&gt;-1&lt;/valuetype&gt;&#10;                &lt;/answer&gt;&#10;                &lt;answer&gt;&#10;                    &lt;guid&gt;4BF72F8B6BA54145AFBE01164394C627&lt;/guid&gt;&#10;                    &lt;answertext&gt; &lt;/answertext&gt;&#10;                    &lt;valuetype&gt;-1&lt;/valuetype&gt;&#10;                &lt;/answer&gt;&#10;                &lt;answer&gt;&#10;                    &lt;guid&gt;2E129FCB673145CE9A364F809D43715A&lt;/guid&gt;&#10;                    &lt;answertext&gt; &lt;/answertext&gt;&#10;                    &lt;valuetype&gt;-1&lt;/valuetype&gt;&#10;                &lt;/answer&gt;&#10;                &lt;answer&gt;&#10;                    &lt;guid&gt;44F8F9A17B914BB5B84B0155F4A058D6&lt;/guid&gt;&#10;                    &lt;answertext&gt; &lt;/answertext&gt;&#10;                    &lt;valuetype&gt;1&lt;/valuetype&gt;&#10;                &lt;/answer&gt;&#10;                &lt;answer&gt;&#10;                    &lt;guid&gt;4C6CE6A71DC34BDEB6396991F50AF76B&lt;/guid&gt;&#10;                    &lt;answertext&gt;  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147B1C57A6E4E5E806A4C944F609514&lt;/guid&gt;&#10;        &lt;description /&gt;&#10;        &lt;date&gt;9/4/2014 1:48:2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440F19509BC4377A9D22D23F036AC48&lt;/guid&gt;&#10;            &lt;repollguid&gt;0F12E4CC3A3C4D899D5B6E8B889E284E&lt;/repollguid&gt;&#10;            &lt;sourceid&gt;F227403B61504D89ACF5420AEF289A80&lt;/sourceid&gt;&#10;            &lt;questiontext&gt;If the function F($$) has units dollars, and $$ has units of feet, then F′($$) has unit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F84E378F5EF4CA5BE29FD5A4182BB47&lt;/guid&gt;&#10;                    &lt;answertext&gt;dollars*feet&lt;/answertext&gt;&#10;                    &lt;valuetype&gt;-1&lt;/valuetype&gt;&#10;                &lt;/answer&gt;&#10;                &lt;answer&gt;&#10;                    &lt;guid&gt;6BA664EA27874863837E873B88AB5DA8&lt;/guid&gt;&#10;                    &lt;answertext&gt;dollars/foot&lt;/answertext&gt;&#10;                    &lt;valuetype&gt;1&lt;/valuetype&gt;&#10;                &lt;/answer&gt;&#10;                &lt;answer&gt;&#10;                    &lt;guid&gt;2AD94832E6E44036A3D420C1A930B4DD&lt;/guid&gt;&#10;                    &lt;answertext&gt;feet/dollar&lt;/answertext&gt;&#10;                    &lt;valuetype&gt;-1&lt;/valuetype&gt;&#10;                &lt;/answer&gt;&#10;                &lt;answer&gt;&#10;                    &lt;guid&gt;6CE71D66A1A54D3EA83A068E7F751727&lt;/guid&gt;&#10;                    &lt;answertext&gt;dollars&lt;/answertext&gt;&#10;                    &lt;valuetype&gt;-1&lt;/valuetype&gt;&#10;                &lt;/answer&gt;&#10;                &lt;answer&gt;&#10;                    &lt;guid&gt;163F88DB1D04409DB92BB32A4E14FDE0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B69C3BB95B84AF08B43F235D5B95E00&lt;/guid&gt;&#10;        &lt;description /&gt;&#10;        &lt;date&gt;9/4/2014 1:14:3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5A6A9C4CA0D4413B656636034741678&lt;/guid&gt;&#10;            &lt;repollguid&gt;0B1735605C4E41D8AB9D598D3FF79C8C&lt;/repollguid&gt;&#10;            &lt;sourceid&gt;925C08C0C43944978D7FD1BD9478DD96&lt;/sourceid&gt;&#10;            &lt;questiontext&gt;If F $$ =   3 $$ 2 −2$$+1 , then we can write F $$  as $$∘$$ ($$) wher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CC9D1A59DCD42AF98CA961AAE7AB05A&lt;/guid&gt;&#10;                    &lt;answertext&gt; &lt;/answertext&gt;&#10;                    &lt;valuetype&gt;-1&lt;/valuetype&gt;&#10;                    &lt;manualvalue&gt;2.5&lt;/manualvalue&gt;&#10;                &lt;/answer&gt;&#10;                &lt;answer&gt;&#10;                    &lt;guid&gt;96BB23536B7D421CBD2E6607ACA82366&lt;/guid&gt;&#10;                    &lt;answertext&gt; &lt;/answertext&gt;&#10;                    &lt;valuetype&gt;-1&lt;/valuetype&gt;&#10;                &lt;/answer&gt;&#10;                &lt;answer&gt;&#10;                    &lt;guid&gt;F595D0FB78064AF2B33D7012AAA5B81A&lt;/guid&gt;&#10;                    &lt;answertext&gt; &lt;/answertext&gt;&#10;                    &lt;valuetype&gt;-1&lt;/valuetype&gt;&#10;                    &lt;manualvalue&gt;2.5&lt;/manualvalue&gt;&#10;                &lt;/answer&gt;&#10;                &lt;answer&gt;&#10;                    &lt;guid&gt;7082E5D54C7C42BE98D27C04BBB54527&lt;/guid&gt;&#10;                    &lt;answertext&gt;  &lt;/answertext&gt;&#10;                    &lt;valuetype&gt;1&lt;/valuetype&gt;&#10;                    &lt;manualvalue&gt;5&lt;/manualvalue&gt;&#10;                &lt;/answer&gt;&#10;                &lt;answer&gt;&#10;                    &lt;guid&gt;FE8E86FBD711404F94A7346358494930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147B1C57A6E4E5E806A4C944F609514&lt;/guid&gt;&#10;        &lt;description /&gt;&#10;        &lt;date&gt;9/4/2014 1:48:2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1DC803252254F288DC296996FED6668&lt;/guid&gt;&#10;            &lt;repollguid&gt;0F12E4CC3A3C4D899D5B6E8B889E284E&lt;/repollguid&gt;&#10;            &lt;sourceid&gt;F227403B61504D89ACF5420AEF289A80&lt;/sourceid&gt;&#10;            &lt;questiontext&gt;If the function F($$) has units dollars, and $$ has units of feet, then F′′($$) has unit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F84E378F5EF4CA5BE29FD5A4182BB47&lt;/guid&gt;&#10;                    &lt;answertext&gt;dollars*feet2&lt;/answertext&gt;&#10;                    &lt;valuetype&gt;-1&lt;/valuetype&gt;&#10;                &lt;/answer&gt;&#10;                &lt;answer&gt;&#10;                    &lt;guid&gt;6BA664EA27874863837E873B88AB5DA8&lt;/guid&gt;&#10;                    &lt;answertext&gt;dollars/foot2&lt;/answertext&gt;&#10;                    &lt;valuetype&gt;1&lt;/valuetype&gt;&#10;                &lt;/answer&gt;&#10;                &lt;answer&gt;&#10;                    &lt;guid&gt;2AD94832E6E44036A3D420C1A930B4DD&lt;/guid&gt;&#10;                    &lt;answertext&gt;feet2/dollar&lt;/answertext&gt;&#10;                    &lt;valuetype&gt;-1&lt;/valuetype&gt;&#10;                &lt;/answer&gt;&#10;                &lt;answer&gt;&#10;                    &lt;guid&gt;6CE71D66A1A54D3EA83A068E7F751727&lt;/guid&gt;&#10;                    &lt;answertext&gt;dollars2&lt;/answertext&gt;&#10;                    &lt;valuetype&gt;-1&lt;/valuetype&gt;&#10;                &lt;/answer&gt;&#10;                &lt;answer&gt;&#10;                    &lt;guid&gt;163F88DB1D04409DB92BB32A4E14FDE0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32023B7BE1B4A11B6E82E0C90B9DD61&lt;/guid&gt;&#10;        &lt;description /&gt;&#10;        &lt;date&gt;9/4/2014 1:30:5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B2849E85FF14CB1977A017B56E44022&lt;/guid&gt;&#10;            &lt;repollguid&gt;C3C66F5411754C279DBDA8C644BB3F10&lt;/repollguid&gt;&#10;            &lt;sourceid&gt;FBFA227582664A13886FBE8DB420CB88&lt;/sourceid&gt;&#10;            &lt;questiontext&gt;If F $$ =   3 $$ 2 −2$$+1 , then F’ $$ =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1EBB7E753DF47519B378C711C18EF3A&lt;/guid&gt;&#10;                    &lt;answertext&gt;    &lt;/answertext&gt;&#10;                    &lt;valuetype&gt;-1&lt;/valuetype&gt;&#10;                &lt;/answer&gt;&#10;                &lt;answer&gt;&#10;                    &lt;guid&gt;80CA3D084D1A4A679B52EB073604E9F4&lt;/guid&gt;&#10;                    &lt;answertext&gt; &lt;/answertext&gt;&#10;                    &lt;valuetype&gt;-1&lt;/valuetype&gt;&#10;                &lt;/answer&gt;&#10;                &lt;answer&gt;&#10;                    &lt;guid&gt;FA57E1ADED5A466596946976E20E1AE1&lt;/guid&gt;&#10;                    &lt;answertext&gt; &lt;/answertext&gt;&#10;                    &lt;valuetype&gt;-1&lt;/valuetype&gt;&#10;                &lt;/answer&gt;&#10;                &lt;answer&gt;&#10;                    &lt;guid&gt;6F8BC1BC09F74DA28AAAD252A674C176&lt;/guid&gt;&#10;                    &lt;answertext&gt; &lt;/answertext&gt;&#10;                    &lt;valuetype&gt;1&lt;/valuetype&gt;&#10;                &lt;/answer&gt;&#10;                &lt;answer&gt;&#10;                    &lt;guid&gt;F8DCBFE4749F461088D46536D8EBB232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342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Chart</vt:lpstr>
      <vt:lpstr>Microsoft Graph Chart</vt:lpstr>
      <vt:lpstr>If F(x)= √(3x^2-2x+1), then we can write F(x) as f∘g (x) where</vt:lpstr>
      <vt:lpstr>If F(x)= √(3x^2-2x+1), then F’(x)= </vt:lpstr>
      <vt:lpstr>Iflim┬(x →a^+ )⁡f(x) and lim┬(x →a^- )⁡f(x)  both exist, then lim┬(x →a)⁡f(x) exists.</vt:lpstr>
      <vt:lpstr>If F(x)=3x^3-9x^2+2x-1, then F′′(x) =  </vt:lpstr>
      <vt:lpstr>If the function F(x) has units dollars, and x has units of feet, then F′(x) has units</vt:lpstr>
      <vt:lpstr>If the function F(x) has units dollars, and x has units of feet, then F′′(x) has units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12</cp:revision>
  <dcterms:created xsi:type="dcterms:W3CDTF">2014-09-04T18:13:50Z</dcterms:created>
  <dcterms:modified xsi:type="dcterms:W3CDTF">2014-09-05T19:20:56Z</dcterms:modified>
</cp:coreProperties>
</file>