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615" autoAdjust="0"/>
  </p:normalViewPr>
  <p:slideViewPr>
    <p:cSldViewPr>
      <p:cViewPr varScale="1">
        <p:scale>
          <a:sx n="98" d="100"/>
          <a:sy n="98" d="100"/>
        </p:scale>
        <p:origin x="-166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BF562-E164-4E1C-918B-FF76EE2FC982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7642-32EA-432B-8C87-D68B72DF2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467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BF562-E164-4E1C-918B-FF76EE2FC982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7642-32EA-432B-8C87-D68B72DF2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4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BF562-E164-4E1C-918B-FF76EE2FC982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7642-32EA-432B-8C87-D68B72DF2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5848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BF562-E164-4E1C-918B-FF76EE2FC982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7642-32EA-432B-8C87-D68B72DF2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657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BF562-E164-4E1C-918B-FF76EE2FC982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7642-32EA-432B-8C87-D68B72DF2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798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BF562-E164-4E1C-918B-FF76EE2FC982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7642-32EA-432B-8C87-D68B72DF2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084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BF562-E164-4E1C-918B-FF76EE2FC982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7642-32EA-432B-8C87-D68B72DF2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668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BF562-E164-4E1C-918B-FF76EE2FC982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7642-32EA-432B-8C87-D68B72DF2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155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BF562-E164-4E1C-918B-FF76EE2FC982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7642-32EA-432B-8C87-D68B72DF2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87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BF562-E164-4E1C-918B-FF76EE2FC982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7642-32EA-432B-8C87-D68B72DF2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000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BF562-E164-4E1C-918B-FF76EE2FC982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7642-32EA-432B-8C87-D68B72DF2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218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BF562-E164-4E1C-918B-FF76EE2FC982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7642-32EA-432B-8C87-D68B72DF2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20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BF562-E164-4E1C-918B-FF76EE2FC982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67642-32EA-432B-8C87-D68B72DF2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072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6.xml"/><Relationship Id="rId7" Type="http://schemas.openxmlformats.org/officeDocument/2006/relationships/oleObject" Target="../embeddings/oleObject2.bin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9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0.xml"/><Relationship Id="rId7" Type="http://schemas.openxmlformats.org/officeDocument/2006/relationships/oleObject" Target="../embeddings/oleObject3.bin"/><Relationship Id="rId2" Type="http://schemas.openxmlformats.org/officeDocument/2006/relationships/tags" Target="../tags/tag9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2.xml"/><Relationship Id="rId4" Type="http://schemas.openxmlformats.org/officeDocument/2006/relationships/tags" Target="../tags/tag11.xml"/><Relationship Id="rId9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tags" Target="../tags/tag14.xml"/><Relationship Id="rId7" Type="http://schemas.openxmlformats.org/officeDocument/2006/relationships/oleObject" Target="../embeddings/oleObject4.bin"/><Relationship Id="rId2" Type="http://schemas.openxmlformats.org/officeDocument/2006/relationships/tags" Target="../tags/tag13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6.xml"/><Relationship Id="rId4" Type="http://schemas.openxmlformats.org/officeDocument/2006/relationships/tags" Target="../tags/tag15.xml"/><Relationship Id="rId9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18.xml"/><Relationship Id="rId7" Type="http://schemas.openxmlformats.org/officeDocument/2006/relationships/oleObject" Target="../embeddings/oleObject5.bin"/><Relationship Id="rId2" Type="http://schemas.openxmlformats.org/officeDocument/2006/relationships/tags" Target="../tags/tag17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0.xml"/><Relationship Id="rId4" Type="http://schemas.openxmlformats.org/officeDocument/2006/relationships/tags" Target="../tags/tag19.xml"/><Relationship Id="rId9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tags" Target="../tags/tag22.xml"/><Relationship Id="rId7" Type="http://schemas.openxmlformats.org/officeDocument/2006/relationships/oleObject" Target="../embeddings/oleObject6.bin"/><Relationship Id="rId2" Type="http://schemas.openxmlformats.org/officeDocument/2006/relationships/tags" Target="../tags/tag21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4.xml"/><Relationship Id="rId4" Type="http://schemas.openxmlformats.org/officeDocument/2006/relationships/tags" Target="../tags/tag23.xml"/><Relationship Id="rId9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tags" Target="../tags/tag26.xml"/><Relationship Id="rId7" Type="http://schemas.openxmlformats.org/officeDocument/2006/relationships/oleObject" Target="../embeddings/oleObject7.bin"/><Relationship Id="rId2" Type="http://schemas.openxmlformats.org/officeDocument/2006/relationships/tags" Target="../tags/tag25.xml"/><Relationship Id="rId1" Type="http://schemas.openxmlformats.org/officeDocument/2006/relationships/vmlDrawing" Target="../drawings/vmlDrawing7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8.xml"/><Relationship Id="rId4" Type="http://schemas.openxmlformats.org/officeDocument/2006/relationships/tags" Target="../tags/tag27.xml"/><Relationship Id="rId9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rmAutofit/>
          </a:bodyPr>
          <a:lstStyle/>
          <a:p>
            <a:r>
              <a:rPr lang="en-US" dirty="0" smtClean="0"/>
              <a:t>If f(x) has a critical point at x=a, then f’(a) = 0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2819400"/>
            <a:ext cx="4114800" cy="33067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66278979"/>
              </p:ext>
            </p:extLst>
          </p:nvPr>
        </p:nvGraphicFramePr>
        <p:xfrm>
          <a:off x="4508500" y="2209800"/>
          <a:ext cx="4572000" cy="453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2209800"/>
                        <a:ext cx="4572000" cy="4533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3352800"/>
            <a:ext cx="851154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397226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8458200" y="274638"/>
            <a:ext cx="228600" cy="792162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276600"/>
            <a:ext cx="4114800" cy="28495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 is blue, F’ is yellow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 is yellow, F’ is blue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curves are not related by d/dx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631954332"/>
              </p:ext>
            </p:extLst>
          </p:nvPr>
        </p:nvGraphicFramePr>
        <p:xfrm>
          <a:off x="4508500" y="3200400"/>
          <a:ext cx="4572000" cy="354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200400"/>
                        <a:ext cx="4572000" cy="3543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228600"/>
            <a:ext cx="4572000" cy="2844800"/>
          </a:xfrm>
          <a:prstGeom prst="rect">
            <a:avLst/>
          </a:prstGeom>
        </p:spPr>
      </p:pic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1037590" y="3322320"/>
            <a:ext cx="3456369" cy="487680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228542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  <p:bldP spid="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5029200" y="274638"/>
            <a:ext cx="4038600" cy="2011362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sz="3600" dirty="0" smtClean="0"/>
              <a:t>At how many points does f’(x) = 0 on the interval [-1.5, 2.5]?</a:t>
            </a:r>
            <a:endParaRPr lang="en-US" sz="36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886200"/>
            <a:ext cx="2209800" cy="2239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1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3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70639605"/>
              </p:ext>
            </p:extLst>
          </p:nvPr>
        </p:nvGraphicFramePr>
        <p:xfrm>
          <a:off x="2971800" y="3429000"/>
          <a:ext cx="6144638" cy="33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71800" y="3429000"/>
                        <a:ext cx="6144638" cy="3361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9717"/>
            <a:ext cx="4572000" cy="3022600"/>
          </a:xfrm>
          <a:prstGeom prst="rect">
            <a:avLst/>
          </a:prstGeom>
        </p:spPr>
      </p:pic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1037590" y="4370832"/>
            <a:ext cx="323850" cy="536448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159973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  <p:bldP spid="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5029200" y="274638"/>
            <a:ext cx="4038600" cy="2697162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sz="3600" dirty="0" smtClean="0"/>
              <a:t>At how many points does f’(x) not exist on the interval </a:t>
            </a:r>
            <a:br>
              <a:rPr lang="en-US" sz="3600" dirty="0" smtClean="0"/>
            </a:br>
            <a:r>
              <a:rPr lang="en-US" sz="3600" dirty="0" smtClean="0"/>
              <a:t>[-1.5, 2.5]?</a:t>
            </a:r>
            <a:endParaRPr lang="en-US" sz="36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886200"/>
            <a:ext cx="2209800" cy="2239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1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3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20149551"/>
              </p:ext>
            </p:extLst>
          </p:nvPr>
        </p:nvGraphicFramePr>
        <p:xfrm>
          <a:off x="2971800" y="3429000"/>
          <a:ext cx="6144638" cy="33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71800" y="3429000"/>
                        <a:ext cx="6144638" cy="3361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9717"/>
            <a:ext cx="4572000" cy="3022600"/>
          </a:xfrm>
          <a:prstGeom prst="rect">
            <a:avLst/>
          </a:prstGeom>
        </p:spPr>
      </p:pic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1037590" y="4907280"/>
            <a:ext cx="323850" cy="536448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954926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  <p:bldP spid="6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5029200" y="274638"/>
            <a:ext cx="4038600" cy="3001962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sz="3600" dirty="0"/>
              <a:t>H</a:t>
            </a:r>
            <a:r>
              <a:rPr lang="en-US" sz="3600" dirty="0" smtClean="0"/>
              <a:t>ow many critical points does f(x) have on the interval </a:t>
            </a:r>
            <a:br>
              <a:rPr lang="en-US" sz="3600" dirty="0" smtClean="0"/>
            </a:br>
            <a:r>
              <a:rPr lang="en-US" sz="3600" dirty="0" smtClean="0"/>
              <a:t>[-1.5, 2.5]?</a:t>
            </a:r>
            <a:endParaRPr lang="en-US" sz="36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886200"/>
            <a:ext cx="2209800" cy="2239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1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3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090360219"/>
              </p:ext>
            </p:extLst>
          </p:nvPr>
        </p:nvGraphicFramePr>
        <p:xfrm>
          <a:off x="2971800" y="3429000"/>
          <a:ext cx="6144638" cy="33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71800" y="3429000"/>
                        <a:ext cx="6144638" cy="3361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9717"/>
            <a:ext cx="4572000" cy="3022600"/>
          </a:xfrm>
          <a:prstGeom prst="rect">
            <a:avLst/>
          </a:prstGeom>
        </p:spPr>
      </p:pic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1037590" y="5443728"/>
            <a:ext cx="231839" cy="536448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236770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  <p:bldP spid="6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5029200" y="274638"/>
            <a:ext cx="4038600" cy="3001962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sz="3600" dirty="0"/>
              <a:t>H</a:t>
            </a:r>
            <a:r>
              <a:rPr lang="en-US" sz="3600" dirty="0" smtClean="0"/>
              <a:t>ow many relative minimums does f(x) have on the interval </a:t>
            </a:r>
            <a:br>
              <a:rPr lang="en-US" sz="3600" dirty="0" smtClean="0"/>
            </a:br>
            <a:r>
              <a:rPr lang="en-US" sz="3600" dirty="0" smtClean="0"/>
              <a:t>[-1.5, 2.5]?</a:t>
            </a:r>
            <a:endParaRPr lang="en-US" sz="36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886200"/>
            <a:ext cx="2209800" cy="2239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1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3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256441185"/>
              </p:ext>
            </p:extLst>
          </p:nvPr>
        </p:nvGraphicFramePr>
        <p:xfrm>
          <a:off x="2971800" y="3429000"/>
          <a:ext cx="6144638" cy="33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71800" y="3429000"/>
                        <a:ext cx="6144638" cy="3361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9717"/>
            <a:ext cx="4572000" cy="3022600"/>
          </a:xfrm>
          <a:prstGeom prst="rect">
            <a:avLst/>
          </a:prstGeom>
        </p:spPr>
      </p:pic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1037590" y="4907280"/>
            <a:ext cx="323850" cy="536448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140926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  <p:bldP spid="6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5029200" y="274638"/>
            <a:ext cx="4038600" cy="3001962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sz="3600" dirty="0"/>
              <a:t>H</a:t>
            </a:r>
            <a:r>
              <a:rPr lang="en-US" sz="3600" dirty="0" smtClean="0"/>
              <a:t>ow many relative maximums does f(x) have on the interval </a:t>
            </a:r>
            <a:br>
              <a:rPr lang="en-US" sz="3600" dirty="0" smtClean="0"/>
            </a:br>
            <a:r>
              <a:rPr lang="en-US" sz="3600" dirty="0" smtClean="0"/>
              <a:t>[-1.5, 2.5]?</a:t>
            </a:r>
            <a:endParaRPr lang="en-US" sz="36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886200"/>
            <a:ext cx="2209800" cy="2239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1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3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656574190"/>
              </p:ext>
            </p:extLst>
          </p:nvPr>
        </p:nvGraphicFramePr>
        <p:xfrm>
          <a:off x="2971800" y="3429000"/>
          <a:ext cx="6144638" cy="33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71800" y="3429000"/>
                        <a:ext cx="6144638" cy="3361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9717"/>
            <a:ext cx="4572000" cy="3022600"/>
          </a:xfrm>
          <a:prstGeom prst="rect">
            <a:avLst/>
          </a:prstGeom>
        </p:spPr>
      </p:pic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1037590" y="4370832"/>
            <a:ext cx="323850" cy="536448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471856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  <p:bldP spid="6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A0C9139B96C5407AAF3B83363488CA4D&lt;/guid&gt;&#10;        &lt;description /&gt;&#10;        &lt;date&gt;9/5/2014 9:48:19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AA70C52F182426AA45D47D5328F831F&lt;/guid&gt;&#10;            &lt;repollguid&gt;B95D65FF59A442BCBB01F070AF2A3AA2&lt;/repollguid&gt;&#10;            &lt;sourceid&gt;847D0184B81545F08D5C41788E9C33AA&lt;/sourceid&gt;&#10;            &lt;questiontext&gt; At how many points does f’(x) not exist on the interval [-1.5, 2.5]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1C1711441B8242DD9C521EB98E2F2EA5&lt;/guid&gt;&#10;                    &lt;answertext&gt;0&lt;/answertext&gt;&#10;                    &lt;valuetype&gt;-1&lt;/valuetype&gt;&#10;                &lt;/answer&gt;&#10;                &lt;answer&gt;&#10;                    &lt;guid&gt;9694046703EE4FA28335D743730CDD81&lt;/guid&gt;&#10;                    &lt;answertext&gt;1&lt;/answertext&gt;&#10;                    &lt;valuetype&gt;-1&lt;/valuetype&gt;&#10;                &lt;/answer&gt;&#10;                &lt;answer&gt;&#10;                    &lt;guid&gt;98FF0E2301024333AF00198BA3DA4F86&lt;/guid&gt;&#10;                    &lt;answertext&gt;2&lt;/answertext&gt;&#10;                    &lt;valuetype&gt;1&lt;/valuetype&gt;&#10;                &lt;/answer&gt;&#10;                &lt;answer&gt;&#10;                    &lt;guid&gt;75600133AE2B479CBFC1FBBCA1378B18&lt;/guid&gt;&#10;                    &lt;answertext&gt;3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A0C9139B96C5407AAF3B83363488CA4D&lt;/guid&gt;&#10;        &lt;description /&gt;&#10;        &lt;date&gt;9/5/2014 9:48:19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8F7912B011C4464B2DB1333B24E7292&lt;/guid&gt;&#10;            &lt;repollguid&gt;B95D65FF59A442BCBB01F070AF2A3AA2&lt;/repollguid&gt;&#10;            &lt;sourceid&gt;847D0184B81545F08D5C41788E9C33AA&lt;/sourceid&gt;&#10;            &lt;questiontext&gt; How many critical points does f(x) have on the interval [-1.5, 2.5]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1C1711441B8242DD9C521EB98E2F2EA5&lt;/guid&gt;&#10;                    &lt;answertext&gt;0&lt;/answertext&gt;&#10;                    &lt;valuetype&gt;-1&lt;/valuetype&gt;&#10;                &lt;/answer&gt;&#10;                &lt;answer&gt;&#10;                    &lt;guid&gt;9694046703EE4FA28335D743730CDD81&lt;/guid&gt;&#10;                    &lt;answertext&gt;1&lt;/answertext&gt;&#10;                    &lt;valuetype&gt;-1&lt;/valuetype&gt;&#10;                &lt;/answer&gt;&#10;                &lt;answer&gt;&#10;                    &lt;guid&gt;98FF0E2301024333AF00198BA3DA4F86&lt;/guid&gt;&#10;                    &lt;answertext&gt;2&lt;/answertext&gt;&#10;                    &lt;valuetype&gt;-1&lt;/valuetype&gt;&#10;                &lt;/answer&gt;&#10;                &lt;answer&gt;&#10;                    &lt;guid&gt;75600133AE2B479CBFC1FBBCA1378B18&lt;/guid&gt;&#10;                    &lt;answertext&gt;3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2F7D8E855896472AAB73D1430D2859CB&lt;/guid&gt;&#10;        &lt;description /&gt;&#10;        &lt;date&gt;9/5/2014 9:31:47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1A3F7503076481395A076BD271E994A&lt;/guid&gt;&#10;            &lt;repollguid&gt;6BC281F434174A20897522828391E2FE&lt;/repollguid&gt;&#10;            &lt;sourceid&gt;2533AC050B314AA385364DDB941B5A36&lt;/sourceid&gt;&#10;            &lt;questiontext&gt;If f(x) has a critical point at x=a, then f’(a) = 0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022ED97CE49542D394C41C60943B2385&lt;/guid&gt;&#10;                    &lt;answertext&gt;True&lt;/answertext&gt;&#10;                    &lt;valuetype&gt;-1&lt;/valuetype&gt;&#10;                &lt;/answer&gt;&#10;                &lt;answer&gt;&#10;                    &lt;guid&gt;80DE94D4CD014935842085225D153D3F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A0C9139B96C5407AAF3B83363488CA4D&lt;/guid&gt;&#10;        &lt;description /&gt;&#10;        &lt;date&gt;9/5/2014 9:48:19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9B823AB89A74BD38AC1089620C841F3&lt;/guid&gt;&#10;            &lt;repollguid&gt;B95D65FF59A442BCBB01F070AF2A3AA2&lt;/repollguid&gt;&#10;            &lt;sourceid&gt;847D0184B81545F08D5C41788E9C33AA&lt;/sourceid&gt;&#10;            &lt;questiontext&gt; How many relative minimums does f(x) have on the interval [-1.5, 2.5]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1C1711441B8242DD9C521EB98E2F2EA5&lt;/guid&gt;&#10;                    &lt;answertext&gt;0&lt;/answertext&gt;&#10;                    &lt;valuetype&gt;-1&lt;/valuetype&gt;&#10;                &lt;/answer&gt;&#10;                &lt;answer&gt;&#10;                    &lt;guid&gt;9694046703EE4FA28335D743730CDD81&lt;/guid&gt;&#10;                    &lt;answertext&gt;1&lt;/answertext&gt;&#10;                    &lt;valuetype&gt;-1&lt;/valuetype&gt;&#10;                &lt;/answer&gt;&#10;                &lt;answer&gt;&#10;                    &lt;guid&gt;98FF0E2301024333AF00198BA3DA4F86&lt;/guid&gt;&#10;                    &lt;answertext&gt;2&lt;/answertext&gt;&#10;                    &lt;valuetype&gt;1&lt;/valuetype&gt;&#10;                &lt;/answer&gt;&#10;                &lt;answer&gt;&#10;                    &lt;guid&gt;75600133AE2B479CBFC1FBBCA1378B18&lt;/guid&gt;&#10;                    &lt;answertext&gt;3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A0C9139B96C5407AAF3B83363488CA4D&lt;/guid&gt;&#10;        &lt;description /&gt;&#10;        &lt;date&gt;9/5/2014 9:48:19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7FEFECDD12F4975B07CAC5AA5275D6A&lt;/guid&gt;&#10;            &lt;repollguid&gt;B95D65FF59A442BCBB01F070AF2A3AA2&lt;/repollguid&gt;&#10;            &lt;sourceid&gt;847D0184B81545F08D5C41788E9C33AA&lt;/sourceid&gt;&#10;            &lt;questiontext&gt; How many relative maximums does f(x) have on the interval [-1.5, 2.5]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1C1711441B8242DD9C521EB98E2F2EA5&lt;/guid&gt;&#10;                    &lt;answertext&gt;0&lt;/answertext&gt;&#10;                    &lt;valuetype&gt;-1&lt;/valuetype&gt;&#10;                &lt;/answer&gt;&#10;                &lt;answer&gt;&#10;                    &lt;guid&gt;9694046703EE4FA28335D743730CDD81&lt;/guid&gt;&#10;                    &lt;answertext&gt;1&lt;/answertext&gt;&#10;                    &lt;valuetype&gt;1&lt;/valuetype&gt;&#10;                &lt;/answer&gt;&#10;                &lt;answer&gt;&#10;                    &lt;guid&gt;98FF0E2301024333AF00198BA3DA4F86&lt;/guid&gt;&#10;                    &lt;answertext&gt;2&lt;/answertext&gt;&#10;                    &lt;valuetype&gt;-1&lt;/valuetype&gt;&#10;                &lt;/answer&gt;&#10;                &lt;answer&gt;&#10;                    &lt;guid&gt;75600133AE2B479CBFC1FBBCA1378B18&lt;/guid&gt;&#10;                    &lt;answertext&gt;3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B7F0C1E9AF5344CD80C53AC72184A55B&lt;/guid&gt;&#10;        &lt;description /&gt;&#10;        &lt;date&gt;9/5/2014 9:40:28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D7BAB3DBE474F46AA5A125F011F2B2B&lt;/guid&gt;&#10;            &lt;repollguid&gt;16425AC72D3C459BBE7C8EE7AD873532&lt;/repollguid&gt;&#10;            &lt;sourceid&gt;07DC6ADFDB6340CFB9E7A0A012F79177&lt;/sourceid&gt;&#10;            &lt;questiontext&gt;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7926129787DD4B989737D08BCCC42152&lt;/guid&gt;&#10;                    &lt;answertext&gt;F is blue, F’ is yellow&lt;/answertext&gt;&#10;                    &lt;valuetype&gt;1&lt;/valuetype&gt;&#10;                &lt;/answer&gt;&#10;                &lt;answer&gt;&#10;                    &lt;guid&gt;300F81074AFD4B4E93A769151BCEFCA2&lt;/guid&gt;&#10;                    &lt;answertext&gt;F is yellow, F’ is blue&lt;/answertext&gt;&#10;                    &lt;valuetype&gt;-1&lt;/valuetype&gt;&#10;                &lt;/answer&gt;&#10;                &lt;answer&gt;&#10;                    &lt;guid&gt;132B729CDB824330BD65BC55B2CEECD5&lt;/guid&gt;&#10;                    &lt;answertext&gt;The curves are not related by d/dx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A0C9139B96C5407AAF3B83363488CA4D&lt;/guid&gt;&#10;        &lt;description /&gt;&#10;        &lt;date&gt;9/5/2014 9:48:19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FA48EFD5AFF4C70B831E75C89CDA2BD&lt;/guid&gt;&#10;            &lt;repollguid&gt;B95D65FF59A442BCBB01F070AF2A3AA2&lt;/repollguid&gt;&#10;            &lt;sourceid&gt;847D0184B81545F08D5C41788E9C33AA&lt;/sourceid&gt;&#10;            &lt;questiontext&gt; At how many points does f’(x) = 0 on the interval [-1.5, 2.5]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1C1711441B8242DD9C521EB98E2F2EA5&lt;/guid&gt;&#10;                    &lt;answertext&gt;0&lt;/answertext&gt;&#10;                    &lt;valuetype&gt;-1&lt;/valuetype&gt;&#10;                &lt;/answer&gt;&#10;                &lt;answer&gt;&#10;                    &lt;guid&gt;9694046703EE4FA28335D743730CDD81&lt;/guid&gt;&#10;                    &lt;answertext&gt;1&lt;/answertext&gt;&#10;                    &lt;valuetype&gt;1&lt;/valuetype&gt;&#10;                &lt;/answer&gt;&#10;                &lt;answer&gt;&#10;                    &lt;guid&gt;98FF0E2301024333AF00198BA3DA4F86&lt;/guid&gt;&#10;                    &lt;answertext&gt;2&lt;/answertext&gt;&#10;                    &lt;valuetype&gt;-1&lt;/valuetype&gt;&#10;                &lt;/answer&gt;&#10;                &lt;answer&gt;&#10;                    &lt;guid&gt;75600133AE2B479CBFC1FBBCA1378B18&lt;/guid&gt;&#10;                    &lt;answertext&gt;3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134</Words>
  <Application>Microsoft Office PowerPoint</Application>
  <PresentationFormat>On-screen Show (4:3)</PresentationFormat>
  <Paragraphs>32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Microsoft Graph Chart</vt:lpstr>
      <vt:lpstr>If f(x) has a critical point at x=a, then f’(a) = 0</vt:lpstr>
      <vt:lpstr> </vt:lpstr>
      <vt:lpstr> At how many points does f’(x) = 0 on the interval [-1.5, 2.5]?</vt:lpstr>
      <vt:lpstr> At how many points does f’(x) not exist on the interval  [-1.5, 2.5]?</vt:lpstr>
      <vt:lpstr> How many critical points does f(x) have on the interval  [-1.5, 2.5]?</vt:lpstr>
      <vt:lpstr> How many relative minimums does f(x) have on the interval  [-1.5, 2.5]?</vt:lpstr>
      <vt:lpstr> How many relative maximums does f(x) have on the interval  [-1.5, 2.5]?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10</cp:revision>
  <dcterms:created xsi:type="dcterms:W3CDTF">2014-09-05T14:15:24Z</dcterms:created>
  <dcterms:modified xsi:type="dcterms:W3CDTF">2014-09-05T16:35:31Z</dcterms:modified>
</cp:coreProperties>
</file>