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6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37AE-B524-4555-A6EA-F2D312EA6AE6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EC22-2C7A-484C-9753-765D793A4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0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37AE-B524-4555-A6EA-F2D312EA6AE6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EC22-2C7A-484C-9753-765D793A4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6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37AE-B524-4555-A6EA-F2D312EA6AE6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EC22-2C7A-484C-9753-765D793A4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56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37AE-B524-4555-A6EA-F2D312EA6AE6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EC22-2C7A-484C-9753-765D793A4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13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37AE-B524-4555-A6EA-F2D312EA6AE6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EC22-2C7A-484C-9753-765D793A4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5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37AE-B524-4555-A6EA-F2D312EA6AE6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EC22-2C7A-484C-9753-765D793A4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3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37AE-B524-4555-A6EA-F2D312EA6AE6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EC22-2C7A-484C-9753-765D793A4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7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37AE-B524-4555-A6EA-F2D312EA6AE6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EC22-2C7A-484C-9753-765D793A4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4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37AE-B524-4555-A6EA-F2D312EA6AE6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EC22-2C7A-484C-9753-765D793A4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56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37AE-B524-4555-A6EA-F2D312EA6AE6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EC22-2C7A-484C-9753-765D793A4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18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37AE-B524-4555-A6EA-F2D312EA6AE6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EC22-2C7A-484C-9753-765D793A4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228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37AE-B524-4555-A6EA-F2D312EA6AE6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EC22-2C7A-484C-9753-765D793A4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55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B37AE-B524-4555-A6EA-F2D312EA6AE6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3EC22-2C7A-484C-9753-765D793A4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41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9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9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5.xml"/><Relationship Id="rId7" Type="http://schemas.openxmlformats.org/officeDocument/2006/relationships/oleObject" Target="../embeddings/oleObject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9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19.xml"/><Relationship Id="rId7" Type="http://schemas.openxmlformats.org/officeDocument/2006/relationships/oleObject" Target="../embeddings/oleObject5.bin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9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23.xml"/><Relationship Id="rId7" Type="http://schemas.openxmlformats.org/officeDocument/2006/relationships/oleObject" Target="../embeddings/oleObject6.bin"/><Relationship Id="rId2" Type="http://schemas.openxmlformats.org/officeDocument/2006/relationships/tags" Target="../tags/tag22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9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27.xml"/><Relationship Id="rId7" Type="http://schemas.openxmlformats.org/officeDocument/2006/relationships/oleObject" Target="../embeddings/oleObject7.bin"/><Relationship Id="rId2" Type="http://schemas.openxmlformats.org/officeDocument/2006/relationships/tags" Target="../tags/tag26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9.xml"/><Relationship Id="rId4" Type="http://schemas.openxmlformats.org/officeDocument/2006/relationships/tags" Target="../tags/tag28.xml"/><Relationship Id="rId9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3352800" cy="19351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The graph of f(x) is depicted on the left.  At x=0.5, 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0" y="2362200"/>
            <a:ext cx="3657600" cy="3763963"/>
          </a:xfrm>
        </p:spPr>
        <p:txBody>
          <a:bodyPr>
            <a:normAutofit fontScale="925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&gt; 0, f’’(x) &gt;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&lt; 0, f’’(x) &gt;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&gt; 0, f’’(x) &lt;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&gt; 0, f’(x) &gt; 0, f’’(x) &lt;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&gt; 0, f’(x) &gt; 0, f’’(x) =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&gt; 0, f’(x) = 0, f’’(x) =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128168126"/>
              </p:ext>
            </p:extLst>
          </p:nvPr>
        </p:nvGraphicFramePr>
        <p:xfrm>
          <a:off x="4508500" y="3124200"/>
          <a:ext cx="45720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124200"/>
                        <a:ext cx="45720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0"/>
            <a:ext cx="5268686" cy="327660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580390" y="3145536"/>
            <a:ext cx="2942781" cy="40233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2027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3352800" cy="20875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The graph of f(x) is depicted on the left.  At x=1.0, 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0" y="2514600"/>
            <a:ext cx="3657600" cy="3611563"/>
          </a:xfrm>
        </p:spPr>
        <p:txBody>
          <a:bodyPr>
            <a:normAutofit fontScale="925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= 0, f’(x) = 0, f’’(x) &gt;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= 0, f’(x) &lt; 0, f’’(x) &lt;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= 0, f’(x) &gt; 0, f’’(x) &lt;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= 0, f’(x) = 0, f’’(x) &lt;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= 0, f’(x) = 0, f’’(x) =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&gt; 0, f’(x) = 0, f’’(x) =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16549499"/>
              </p:ext>
            </p:extLst>
          </p:nvPr>
        </p:nvGraphicFramePr>
        <p:xfrm>
          <a:off x="4508500" y="3124200"/>
          <a:ext cx="45720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124200"/>
                        <a:ext cx="45720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0"/>
            <a:ext cx="5268686" cy="327660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580390" y="3700272"/>
            <a:ext cx="2942781" cy="40233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6911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3352800" cy="20875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The graph of f(x) is depicted on the left.  At x=1.2, 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0" y="2667000"/>
            <a:ext cx="3657600" cy="3459163"/>
          </a:xfrm>
        </p:spPr>
        <p:txBody>
          <a:bodyPr>
            <a:normAutofit fontScale="925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&gt; 0, f’’(x) &gt;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&lt; 0, f’’(x) &lt;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&gt; 0, f’’(x) &lt;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&gt; 0, f’(x) &gt; 0, f’’(x) &lt;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&gt; 0, f’(x) &gt; 0, f’’(x) =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&gt; 0, f’(x) = 0, f’’(x) =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17665239"/>
              </p:ext>
            </p:extLst>
          </p:nvPr>
        </p:nvGraphicFramePr>
        <p:xfrm>
          <a:off x="4508500" y="3124200"/>
          <a:ext cx="45720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124200"/>
                        <a:ext cx="45720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0"/>
            <a:ext cx="5268686" cy="327660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580390" y="3048000"/>
            <a:ext cx="2942781" cy="40233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6689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3352800" cy="20113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The graph of f(x) is depicted on the left.  At x=1.6, 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0" y="2590800"/>
            <a:ext cx="3581400" cy="3535363"/>
          </a:xfrm>
        </p:spPr>
        <p:txBody>
          <a:bodyPr>
            <a:normAutofit fontScale="925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&gt; 0, f’’(x) &gt;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&lt; 0, f’’(x) &lt;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&lt; 0, f’’(x) =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&gt; 0, f’(x) = 0, f’’(x) &lt;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&gt; 0, f’(x) &gt; 0, f’’(x) =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= 0, f’’(x) =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85110047"/>
              </p:ext>
            </p:extLst>
          </p:nvPr>
        </p:nvGraphicFramePr>
        <p:xfrm>
          <a:off x="4508500" y="3124200"/>
          <a:ext cx="45720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124200"/>
                        <a:ext cx="45720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0"/>
            <a:ext cx="5268686" cy="327660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580390" y="3374136"/>
            <a:ext cx="2942781" cy="40233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927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3352800" cy="2163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The graph of f(x) is depicted on the left.  At x=2.1, 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0" y="2438400"/>
            <a:ext cx="3733800" cy="3687763"/>
          </a:xfrm>
        </p:spPr>
        <p:txBody>
          <a:bodyPr>
            <a:normAutofit fontScale="925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&gt; 0, f’’(x) &gt;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&lt; 0, f’’(x) &lt;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&lt; 0, f’’(x) =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&lt; 0, f’’(x) &gt;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&gt; 0, f’(x) &gt; 0, f’’(x) =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= 0, f’’(x) =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57185893"/>
              </p:ext>
            </p:extLst>
          </p:nvPr>
        </p:nvGraphicFramePr>
        <p:xfrm>
          <a:off x="4508500" y="3124200"/>
          <a:ext cx="45720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124200"/>
                        <a:ext cx="45720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480" y="0"/>
            <a:ext cx="5268686" cy="327660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580390" y="3624072"/>
            <a:ext cx="2942781" cy="40233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6126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3352800" cy="2163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The graph of f(x) is depicted on the left.  At x=2.3, 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76200" y="2514600"/>
            <a:ext cx="3781280" cy="3611563"/>
          </a:xfrm>
        </p:spPr>
        <p:txBody>
          <a:bodyPr>
            <a:normAutofit fontScale="925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&gt; 0, f’’(x) &gt;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= 0, f’’(x) &lt;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&lt; 0, f’’(x) =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= 0, f’’(x) &gt;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&gt; 0, f’’(x) =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&lt; 0, f’(x) = 0, f’’(x) =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43985102"/>
              </p:ext>
            </p:extLst>
          </p:nvPr>
        </p:nvGraphicFramePr>
        <p:xfrm>
          <a:off x="4508500" y="3124200"/>
          <a:ext cx="45720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124200"/>
                        <a:ext cx="45720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480" y="0"/>
            <a:ext cx="5268686" cy="327660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656590" y="3700272"/>
            <a:ext cx="2942781" cy="40233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65764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3352800" cy="20113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The graph of f(x) is depicted on the left.  At x=3.0, 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76200" y="2514600"/>
            <a:ext cx="3781280" cy="3611563"/>
          </a:xfrm>
        </p:spPr>
        <p:txBody>
          <a:bodyPr>
            <a:normAutofit fontScale="925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= 0, f’(x) &gt; 0, f’’(x) &gt;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= 0, f’(x) = 0, f’’(x) &lt;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= 0, f’(x) &lt; 0, f’’(x) =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= 0, f’(x) = 0, f’’(x) &gt;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= 0, f’(x) &gt; 0, f’’(x) =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f(x) = 0, f’(x) = 0, f’’(x) = 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400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13580131"/>
              </p:ext>
            </p:extLst>
          </p:nvPr>
        </p:nvGraphicFramePr>
        <p:xfrm>
          <a:off x="4508500" y="3124200"/>
          <a:ext cx="45720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124200"/>
                        <a:ext cx="45720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480" y="0"/>
            <a:ext cx="5268686" cy="327660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656590" y="2560320"/>
            <a:ext cx="2942781" cy="3352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8143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A411C97E01346CCB96D038592AEB5F9&lt;/guid&gt;&#10;        &lt;description /&gt;&#10;        &lt;date&gt;9/9/2014 2:08:3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B7CBBB3A13B4489BEB37881F5D6D7C1&lt;/guid&gt;&#10;            &lt;repollguid&gt;3E6C3F2108DA4AD4A0D6285E1031EB03&lt;/repollguid&gt;&#10;            &lt;sourceid&gt;9319E0DC3CA147EC8AACEED9459D8585&lt;/sourceid&gt;&#10;            &lt;questiontext&gt;The graph of f(x) is depicted on the left.  At x=1.2,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0B43AAAB4D448A4A5980D70916DFC36&lt;/guid&gt;&#10;                    &lt;answertext&gt;f(x) &amp;lt; 0, f’(x) &amp;gt; 0, f’’(x) &amp;gt; 0&lt;/answertext&gt;&#10;                    &lt;valuetype&gt;-1&lt;/valuetype&gt;&#10;                &lt;/answer&gt;&#10;                &lt;answer&gt;&#10;                    &lt;guid&gt;14AD2A6C60634CD89533204286A43C0C&lt;/guid&gt;&#10;                    &lt;answertext&gt;f(x) &amp;lt; 0, f’(x) &amp;lt; 0, f’’(x) &amp;lt; 0&lt;/answertext&gt;&#10;                    &lt;valuetype&gt;1&lt;/valuetype&gt;&#10;                &lt;/answer&gt;&#10;                &lt;answer&gt;&#10;                    &lt;guid&gt;96261094E37E496ABC38186188FDCA7B&lt;/guid&gt;&#10;                    &lt;answertext&gt;f(x) &amp;lt; 0, f’(x) &amp;gt; 0, f’’(x) &amp;lt; 0&lt;/answertext&gt;&#10;                    &lt;valuetype&gt;-1&lt;/valuetype&gt;&#10;                &lt;/answer&gt;&#10;                &lt;answer&gt;&#10;                    &lt;guid&gt;F4D083ED7F8F46AAA2556D707C9DC34C&lt;/guid&gt;&#10;                    &lt;answertext&gt;f(x) &amp;gt; 0, f’(x) &amp;gt; 0, f’’(x) &amp;lt; 0&lt;/answertext&gt;&#10;                    &lt;valuetype&gt;-1&lt;/valuetype&gt;&#10;                &lt;/answer&gt;&#10;                &lt;answer&gt;&#10;                    &lt;guid&gt;5733A7FAB48A4854993F727317C54F63&lt;/guid&gt;&#10;                    &lt;answertext&gt;f(x) &amp;gt; 0, f’(x) &amp;gt; 0, f’’(x) = 0&lt;/answertext&gt;&#10;                    &lt;valuetype&gt;-1&lt;/valuetype&gt;&#10;                &lt;/answer&gt;&#10;                &lt;answer&gt;&#10;                    &lt;guid&gt;8A72F3D68CB943A1BBAD2B6DE8DA11E1&lt;/guid&gt;&#10;                    &lt;answertext&gt;f(x) &amp;gt; 0, f’(x) = 0, f’’(x) = 0&lt;/answertext&gt;&#10;                    &lt;valuetype&gt;-1&lt;/valuetype&gt;&#10;                &lt;/answer&gt;&#10;                &lt;answer&gt;&#10;                    &lt;guid&gt;BB800E3520CA41FF9365ADDB824B2E07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A411C97E01346CCB96D038592AEB5F9&lt;/guid&gt;&#10;        &lt;description /&gt;&#10;        &lt;date&gt;9/9/2014 2:08:3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27A86C4A6B8428A961B66DDB72EB300&lt;/guid&gt;&#10;            &lt;repollguid&gt;3E6C3F2108DA4AD4A0D6285E1031EB03&lt;/repollguid&gt;&#10;            &lt;sourceid&gt;9319E0DC3CA147EC8AACEED9459D8585&lt;/sourceid&gt;&#10;            &lt;questiontext&gt;The graph of f(x) is depicted on the left.  At x=1.6,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0B43AAAB4D448A4A5980D70916DFC36&lt;/guid&gt;&#10;                    &lt;answertext&gt;f(x) &amp;lt; 0, f’(x) &amp;gt; 0, f’’(x) &amp;gt; 0&lt;/answertext&gt;&#10;                    &lt;valuetype&gt;-1&lt;/valuetype&gt;&#10;                &lt;/answer&gt;&#10;                &lt;answer&gt;&#10;                    &lt;guid&gt;14AD2A6C60634CD89533204286A43C0C&lt;/guid&gt;&#10;                    &lt;answertext&gt;f(x) &amp;lt; 0, f’(x) &amp;lt; 0, f’’(x) &amp;lt; 0&lt;/answertext&gt;&#10;                    &lt;valuetype&gt;-1&lt;/valuetype&gt;&#10;                &lt;/answer&gt;&#10;                &lt;answer&gt;&#10;                    &lt;guid&gt;96261094E37E496ABC38186188FDCA7B&lt;/guid&gt;&#10;                    &lt;answertext&gt;f(x) &amp;lt; 0, f’(x) &amp;lt; 0, f’’(x) = 0&lt;/answertext&gt;&#10;                    &lt;valuetype&gt;1&lt;/valuetype&gt;&#10;                &lt;/answer&gt;&#10;                &lt;answer&gt;&#10;                    &lt;guid&gt;F4D083ED7F8F46AAA2556D707C9DC34C&lt;/guid&gt;&#10;                    &lt;answertext&gt;f(x) &amp;gt; 0, f’(x) = 0, f’’(x) &amp;lt; 0&lt;/answertext&gt;&#10;                    &lt;valuetype&gt;-1&lt;/valuetype&gt;&#10;                &lt;/answer&gt;&#10;                &lt;answer&gt;&#10;                    &lt;guid&gt;5733A7FAB48A4854993F727317C54F63&lt;/guid&gt;&#10;                    &lt;answertext&gt;f(x) &amp;gt; 0, f’(x) &amp;gt; 0, f’’(x) = 0&lt;/answertext&gt;&#10;                    &lt;valuetype&gt;-1&lt;/valuetype&gt;&#10;                &lt;/answer&gt;&#10;                &lt;answer&gt;&#10;                    &lt;guid&gt;8A72F3D68CB943A1BBAD2B6DE8DA11E1&lt;/guid&gt;&#10;                    &lt;answertext&gt;f(x) &amp;lt; 0, f’(x) = 0, f’’(x) = 0&lt;/answertext&gt;&#10;                    &lt;valuetype&gt;-1&lt;/valuetype&gt;&#10;                &lt;/answer&gt;&#10;                &lt;answer&gt;&#10;                    &lt;guid&gt;BB800E3520CA41FF9365ADDB824B2E07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A411C97E01346CCB96D038592AEB5F9&lt;/guid&gt;&#10;        &lt;description /&gt;&#10;        &lt;date&gt;9/9/2014 2:08:3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FFEA5D47FF14C83B00D86DF7D9D27CE&lt;/guid&gt;&#10;            &lt;repollguid&gt;3E6C3F2108DA4AD4A0D6285E1031EB03&lt;/repollguid&gt;&#10;            &lt;sourceid&gt;9319E0DC3CA147EC8AACEED9459D8585&lt;/sourceid&gt;&#10;            &lt;questiontext&gt;The graph of f(x) is depicted on the left.  At x=2.1,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0B43AAAB4D448A4A5980D70916DFC36&lt;/guid&gt;&#10;                    &lt;answertext&gt;f(x) &amp;lt; 0, f’(x) &amp;gt; 0, f’’(x) &amp;gt; 0&lt;/answertext&gt;&#10;                    &lt;valuetype&gt;-1&lt;/valuetype&gt;&#10;                &lt;/answer&gt;&#10;                &lt;answer&gt;&#10;                    &lt;guid&gt;14AD2A6C60634CD89533204286A43C0C&lt;/guid&gt;&#10;                    &lt;answertext&gt;f(x) &amp;lt; 0, f’(x) &amp;lt; 0, f’’(x) &amp;lt; 0&lt;/answertext&gt;&#10;                    &lt;valuetype&gt;-1&lt;/valuetype&gt;&#10;                &lt;/answer&gt;&#10;                &lt;answer&gt;&#10;                    &lt;guid&gt;96261094E37E496ABC38186188FDCA7B&lt;/guid&gt;&#10;                    &lt;answertext&gt;f(x) &amp;lt; 0, f’(x) &amp;lt; 0, f’’(x) = 0&lt;/answertext&gt;&#10;                    &lt;valuetype&gt;-1&lt;/valuetype&gt;&#10;                &lt;/answer&gt;&#10;                &lt;answer&gt;&#10;                    &lt;guid&gt;F4D083ED7F8F46AAA2556D707C9DC34C&lt;/guid&gt;&#10;                    &lt;answertext&gt;f(x) &amp;lt; 0, f’(x) &amp;lt; 0, f’’(x) &amp;gt; 0&lt;/answertext&gt;&#10;                    &lt;valuetype&gt;1&lt;/valuetype&gt;&#10;                &lt;/answer&gt;&#10;                &lt;answer&gt;&#10;                    &lt;guid&gt;5733A7FAB48A4854993F727317C54F63&lt;/guid&gt;&#10;                    &lt;answertext&gt;f(x) &amp;gt; 0, f’(x) &amp;gt; 0, f’’(x) = 0&lt;/answertext&gt;&#10;                    &lt;valuetype&gt;-1&lt;/valuetype&gt;&#10;                &lt;/answer&gt;&#10;                &lt;answer&gt;&#10;                    &lt;guid&gt;8A72F3D68CB943A1BBAD2B6DE8DA11E1&lt;/guid&gt;&#10;                    &lt;answertext&gt;f(x) &amp;lt; 0, f’(x) = 0, f’’(x) = 0&lt;/answertext&gt;&#10;                    &lt;valuetype&gt;-1&lt;/valuetype&gt;&#10;                &lt;/answer&gt;&#10;                &lt;answer&gt;&#10;                    &lt;guid&gt;BB800E3520CA41FF9365ADDB824B2E07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A411C97E01346CCB96D038592AEB5F9&lt;/guid&gt;&#10;        &lt;description /&gt;&#10;        &lt;date&gt;9/9/2014 2:08:3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8020846677D41D0A546F411E0585ED0&lt;/guid&gt;&#10;            &lt;repollguid&gt;3E6C3F2108DA4AD4A0D6285E1031EB03&lt;/repollguid&gt;&#10;            &lt;sourceid&gt;9319E0DC3CA147EC8AACEED9459D8585&lt;/sourceid&gt;&#10;            &lt;questiontext&gt;The graph of f(x) is depicted on the left.  At x=0.5,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0B43AAAB4D448A4A5980D70916DFC36&lt;/guid&gt;&#10;                    &lt;answertext&gt;f(x) &amp;lt; 0, f’(x) &amp;gt; 0, f’’(x) &amp;gt; 0&lt;/answertext&gt;&#10;                    &lt;valuetype&gt;-1&lt;/valuetype&gt;&#10;                &lt;/answer&gt;&#10;                &lt;answer&gt;&#10;                    &lt;guid&gt;14AD2A6C60634CD89533204286A43C0C&lt;/guid&gt;&#10;                    &lt;answertext&gt;f(x) &amp;lt; 0, f’(x) &amp;lt; 0, f’’(x) &amp;gt; 0&lt;/answertext&gt;&#10;                    &lt;valuetype&gt;-1&lt;/valuetype&gt;&#10;                &lt;/answer&gt;&#10;                &lt;answer&gt;&#10;                    &lt;guid&gt;96261094E37E496ABC38186188FDCA7B&lt;/guid&gt;&#10;                    &lt;answertext&gt;f(x) &amp;lt; 0, f’(x) &amp;gt; 0, f’’(x) &amp;lt; 0&lt;/answertext&gt;&#10;                    &lt;valuetype&gt;1&lt;/valuetype&gt;&#10;                &lt;/answer&gt;&#10;                &lt;answer&gt;&#10;                    &lt;guid&gt;F4D083ED7F8F46AAA2556D707C9DC34C&lt;/guid&gt;&#10;                    &lt;answertext&gt;f(x) &amp;gt; 0, f’(x) &amp;gt; 0, f’’(x) &amp;lt; 0&lt;/answertext&gt;&#10;                    &lt;valuetype&gt;-1&lt;/valuetype&gt;&#10;                &lt;/answer&gt;&#10;                &lt;answer&gt;&#10;                    &lt;guid&gt;5733A7FAB48A4854993F727317C54F63&lt;/guid&gt;&#10;                    &lt;answertext&gt;f(x) &amp;gt; 0, f’(x) &amp;gt; 0, f’’(x) = 0&lt;/answertext&gt;&#10;                    &lt;valuetype&gt;-1&lt;/valuetype&gt;&#10;                &lt;/answer&gt;&#10;                &lt;answer&gt;&#10;                    &lt;guid&gt;8A72F3D68CB943A1BBAD2B6DE8DA11E1&lt;/guid&gt;&#10;                    &lt;answertext&gt;f(x) &amp;gt; 0, f’(x) = 0, f’’(x) = 0&lt;/answertext&gt;&#10;                    &lt;valuetype&gt;-1&lt;/valuetype&gt;&#10;                &lt;/answer&gt;&#10;                &lt;answer&gt;&#10;                    &lt;guid&gt;BB800E3520CA41FF9365ADDB824B2E07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A411C97E01346CCB96D038592AEB5F9&lt;/guid&gt;&#10;        &lt;description /&gt;&#10;        &lt;date&gt;9/9/2014 2:08:3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13F271D6D0A497EA829DDD92D4D094E&lt;/guid&gt;&#10;            &lt;repollguid&gt;3E6C3F2108DA4AD4A0D6285E1031EB03&lt;/repollguid&gt;&#10;            &lt;sourceid&gt;9319E0DC3CA147EC8AACEED9459D8585&lt;/sourceid&gt;&#10;            &lt;questiontext&gt;The graph of f(x) is depicted on the left.  At x=2.3,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0B43AAAB4D448A4A5980D70916DFC36&lt;/guid&gt;&#10;                    &lt;answertext&gt;f(x) &amp;lt; 0, f’(x) &amp;gt; 0, f’’(x) &amp;gt; 0&lt;/answertext&gt;&#10;                    &lt;valuetype&gt;-1&lt;/valuetype&gt;&#10;                &lt;/answer&gt;&#10;                &lt;answer&gt;&#10;                    &lt;guid&gt;14AD2A6C60634CD89533204286A43C0C&lt;/guid&gt;&#10;                    &lt;answertext&gt;f(x) &amp;lt; 0, f’(x) = 0, f’’(x) &amp;lt; 0&lt;/answertext&gt;&#10;                    &lt;valuetype&gt;-1&lt;/valuetype&gt;&#10;                &lt;/answer&gt;&#10;                &lt;answer&gt;&#10;                    &lt;guid&gt;96261094E37E496ABC38186188FDCA7B&lt;/guid&gt;&#10;                    &lt;answertext&gt;f(x) &amp;lt; 0, f’(x) &amp;lt; 0, f’’(x) = 0&lt;/answertext&gt;&#10;                    &lt;valuetype&gt;-1&lt;/valuetype&gt;&#10;                &lt;/answer&gt;&#10;                &lt;answer&gt;&#10;                    &lt;guid&gt;F4D083ED7F8F46AAA2556D707C9DC34C&lt;/guid&gt;&#10;                    &lt;answertext&gt;f(x) &amp;lt; 0, f’(x) = 0, f’’(x) &amp;gt; 0&lt;/answertext&gt;&#10;                    &lt;valuetype&gt;1&lt;/valuetype&gt;&#10;                &lt;/answer&gt;&#10;                &lt;answer&gt;&#10;                    &lt;guid&gt;5733A7FAB48A4854993F727317C54F63&lt;/guid&gt;&#10;                    &lt;answertext&gt;f(x) &amp;lt; 0, f’(x) &amp;gt; 0, f’’(x) = 0&lt;/answertext&gt;&#10;                    &lt;valuetype&gt;-1&lt;/valuetype&gt;&#10;                &lt;/answer&gt;&#10;                &lt;answer&gt;&#10;                    &lt;guid&gt;8A72F3D68CB943A1BBAD2B6DE8DA11E1&lt;/guid&gt;&#10;                    &lt;answertext&gt;f(x) &amp;lt; 0, f’(x) = 0, f’’(x) = 0&lt;/answertext&gt;&#10;                    &lt;valuetype&gt;-1&lt;/valuetype&gt;&#10;                &lt;/answer&gt;&#10;                &lt;answer&gt;&#10;                    &lt;guid&gt;BB800E3520CA41FF9365ADDB824B2E07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A411C97E01346CCB96D038592AEB5F9&lt;/guid&gt;&#10;        &lt;description /&gt;&#10;        &lt;date&gt;9/9/2014 2:08:3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84F3D86A94A428C9B23C6B9EC18FA27&lt;/guid&gt;&#10;            &lt;repollguid&gt;3E6C3F2108DA4AD4A0D6285E1031EB03&lt;/repollguid&gt;&#10;            &lt;sourceid&gt;9319E0DC3CA147EC8AACEED9459D8585&lt;/sourceid&gt;&#10;            &lt;questiontext&gt;The graph of f(x) is depicted on the left.  At x=3.0,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0B43AAAB4D448A4A5980D70916DFC36&lt;/guid&gt;&#10;                    &lt;answertext&gt;f(x) = 0, f’(x) &amp;gt; 0, f’’(x) &amp;gt; 0&lt;/answertext&gt;&#10;                    &lt;valuetype&gt;1&lt;/valuetype&gt;&#10;                &lt;/answer&gt;&#10;                &lt;answer&gt;&#10;                    &lt;guid&gt;14AD2A6C60634CD89533204286A43C0C&lt;/guid&gt;&#10;                    &lt;answertext&gt;f(x) = 0, f’(x) = 0, f’’(x) &amp;lt; 0&lt;/answertext&gt;&#10;                    &lt;valuetype&gt;-1&lt;/valuetype&gt;&#10;                &lt;/answer&gt;&#10;                &lt;answer&gt;&#10;                    &lt;guid&gt;96261094E37E496ABC38186188FDCA7B&lt;/guid&gt;&#10;                    &lt;answertext&gt;f(x) = 0, f’(x) &amp;lt; 0, f’’(x) = 0&lt;/answertext&gt;&#10;                    &lt;valuetype&gt;-1&lt;/valuetype&gt;&#10;                &lt;/answer&gt;&#10;                &lt;answer&gt;&#10;                    &lt;guid&gt;F4D083ED7F8F46AAA2556D707C9DC34C&lt;/guid&gt;&#10;                    &lt;answertext&gt;f(x) = 0, f’(x) = 0, f’’(x) &amp;gt; 0&lt;/answertext&gt;&#10;                    &lt;valuetype&gt;-1&lt;/valuetype&gt;&#10;                &lt;/answer&gt;&#10;                &lt;answer&gt;&#10;                    &lt;guid&gt;5733A7FAB48A4854993F727317C54F63&lt;/guid&gt;&#10;                    &lt;answertext&gt;f(x) = 0, f’(x) &amp;gt; 0, f’’(x) = 0&lt;/answertext&gt;&#10;                    &lt;valuetype&gt;-1&lt;/valuetype&gt;&#10;                &lt;/answer&gt;&#10;                &lt;answer&gt;&#10;                    &lt;guid&gt;8A72F3D68CB943A1BBAD2B6DE8DA11E1&lt;/guid&gt;&#10;                    &lt;answertext&gt;f(x) = 0, f’(x) = 0, f’’(x) = 0&lt;/answertext&gt;&#10;                    &lt;valuetype&gt;-1&lt;/valuetype&gt;&#10;                &lt;/answer&gt;&#10;                &lt;answer&gt;&#10;                    &lt;guid&gt;BB800E3520CA41FF9365ADDB824B2E07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A411C97E01346CCB96D038592AEB5F9&lt;/guid&gt;&#10;        &lt;description /&gt;&#10;        &lt;date&gt;9/9/2014 2:08:3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3E95D7885724712BF543A0B763B4462&lt;/guid&gt;&#10;            &lt;repollguid&gt;3E6C3F2108DA4AD4A0D6285E1031EB03&lt;/repollguid&gt;&#10;            &lt;sourceid&gt;9319E0DC3CA147EC8AACEED9459D8585&lt;/sourceid&gt;&#10;            &lt;questiontext&gt;The graph of f(x) is depicted on the left.  At x=1.0,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0B43AAAB4D448A4A5980D70916DFC36&lt;/guid&gt;&#10;                    &lt;answertext&gt;f(x) = 0, f’(x) = 0, f’’(x) &amp;gt; 0&lt;/answertext&gt;&#10;                    &lt;valuetype&gt;-1&lt;/valuetype&gt;&#10;                &lt;/answer&gt;&#10;                &lt;answer&gt;&#10;                    &lt;guid&gt;14AD2A6C60634CD89533204286A43C0C&lt;/guid&gt;&#10;                    &lt;answertext&gt;f(x) = 0, f’(x) &amp;lt; 0, f’’(x) &amp;lt; 0&lt;/answertext&gt;&#10;                    &lt;valuetype&gt;-1&lt;/valuetype&gt;&#10;                &lt;/answer&gt;&#10;                &lt;answer&gt;&#10;                    &lt;guid&gt;96261094E37E496ABC38186188FDCA7B&lt;/guid&gt;&#10;                    &lt;answertext&gt;f(x) = 0, f’(x) &amp;gt; 0, f’’(x) &amp;lt; 0&lt;/answertext&gt;&#10;                    &lt;valuetype&gt;-1&lt;/valuetype&gt;&#10;                &lt;/answer&gt;&#10;                &lt;answer&gt;&#10;                    &lt;guid&gt;F4D083ED7F8F46AAA2556D707C9DC34C&lt;/guid&gt;&#10;                    &lt;answertext&gt;f(x) = 0, f’(x) = 0, f’’(x) &amp;lt; 0&lt;/answertext&gt;&#10;                    &lt;valuetype&gt;1&lt;/valuetype&gt;&#10;                &lt;/answer&gt;&#10;                &lt;answer&gt;&#10;                    &lt;guid&gt;5733A7FAB48A4854993F727317C54F63&lt;/guid&gt;&#10;                    &lt;answertext&gt;f(x) = 0, f’(x) = 0, f’’(x) = 0&lt;/answertext&gt;&#10;                    &lt;valuetype&gt;-1&lt;/valuetype&gt;&#10;                &lt;/answer&gt;&#10;                &lt;answer&gt;&#10;                    &lt;guid&gt;8A72F3D68CB943A1BBAD2B6DE8DA11E1&lt;/guid&gt;&#10;                    &lt;answertext&gt;f(x) &amp;gt; 0, f’(x) = 0, f’’(x) = 0&lt;/answertext&gt;&#10;                    &lt;valuetype&gt;-1&lt;/valuetype&gt;&#10;                &lt;/answer&gt;&#10;                &lt;answer&gt;&#10;                    &lt;guid&gt;BB800E3520CA41FF9365ADDB824B2E07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882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Graph Chart</vt:lpstr>
      <vt:lpstr>The graph of f(x) is depicted on the left.  At x=0.5, </vt:lpstr>
      <vt:lpstr>The graph of f(x) is depicted on the left.  At x=1.0, </vt:lpstr>
      <vt:lpstr>The graph of f(x) is depicted on the left.  At x=1.2, </vt:lpstr>
      <vt:lpstr>The graph of f(x) is depicted on the left.  At x=1.6, </vt:lpstr>
      <vt:lpstr>The graph of f(x) is depicted on the left.  At x=2.1, </vt:lpstr>
      <vt:lpstr>The graph of f(x) is depicted on the left.  At x=2.3, </vt:lpstr>
      <vt:lpstr>The graph of f(x) is depicted on the left.  At x=3.0, 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graph of f(x) is depicted on the left.  At x=0.5, </dc:title>
  <dc:creator>Karl H. Frinkle</dc:creator>
  <cp:lastModifiedBy>Karl H. Frinkle</cp:lastModifiedBy>
  <cp:revision>15</cp:revision>
  <dcterms:created xsi:type="dcterms:W3CDTF">2014-09-09T19:03:14Z</dcterms:created>
  <dcterms:modified xsi:type="dcterms:W3CDTF">2014-09-09T19:40:42Z</dcterms:modified>
</cp:coreProperties>
</file>