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0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6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5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1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4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8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37AE-B524-4555-A6EA-F2D312EA6AE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EC22-2C7A-484C-9753-765D793A4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1935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x=0.5,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362200"/>
            <a:ext cx="3657600" cy="37639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&gt;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&gt;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28168126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580390" y="3145536"/>
            <a:ext cx="2942781" cy="40233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02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20875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x=1.0,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514600"/>
            <a:ext cx="3657600" cy="36115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=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&lt;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&gt;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=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16549499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580390" y="3700272"/>
            <a:ext cx="2942781" cy="40233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691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20875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x=1.2,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667000"/>
            <a:ext cx="3657600" cy="34591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&gt;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&gt;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7665239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580390" y="3048000"/>
            <a:ext cx="2942781" cy="40233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68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2011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x=1.6,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590800"/>
            <a:ext cx="35814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=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&gt;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85110047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580390" y="3374136"/>
            <a:ext cx="2942781" cy="40233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927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2163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x=2.1,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438400"/>
            <a:ext cx="3733800" cy="36877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&gt; 0, f’(x) &gt;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57185893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8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580390" y="3624072"/>
            <a:ext cx="2942781" cy="40233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6126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2163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x=2.3,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" y="2514600"/>
            <a:ext cx="3781280" cy="36115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=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&lt;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=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&gt;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&lt;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43985102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8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656590" y="3700272"/>
            <a:ext cx="2942781" cy="40233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5764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3352800" cy="2011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The graph of f(x) is depicted on the left.  At x=3.0, 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" y="2514600"/>
            <a:ext cx="3781280" cy="36115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&gt;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= 0, f’’(x)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&lt;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= 0, f’’(x)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&gt;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f(x) = 0, f’(x) = 0, f’’(x) =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400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3580131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80" y="0"/>
            <a:ext cx="5268686" cy="3276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656590" y="2560320"/>
            <a:ext cx="2942781" cy="3352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14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7CBBB3A13B4489BEB37881F5D6D7C1&lt;/guid&gt;&#10;            &lt;repollguid&gt;3E6C3F2108DA4AD4A0D6285E1031EB03&lt;/repollguid&gt;&#10;            &lt;sourceid&gt;9319E0DC3CA147EC8AACEED9459D8585&lt;/sourceid&gt;&#10;            &lt;questiontext&gt;The graph of f(x) is depicted on the left.  At x=1.2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&amp;lt; 0, f’(x) &amp;gt; 0, f’’(x) &amp;gt; 0&lt;/answertext&gt;&#10;                    &lt;valuetype&gt;-1&lt;/valuetype&gt;&#10;                &lt;/answer&gt;&#10;                &lt;answer&gt;&#10;                    &lt;guid&gt;14AD2A6C60634CD89533204286A43C0C&lt;/guid&gt;&#10;                    &lt;answertext&gt;f(x) &amp;lt; 0, f’(x) &amp;lt; 0, f’’(x) &amp;lt; 0&lt;/answertext&gt;&#10;                    &lt;valuetype&gt;1&lt;/valuetype&gt;&#10;                &lt;/answer&gt;&#10;                &lt;answer&gt;&#10;                    &lt;guid&gt;96261094E37E496ABC38186188FDCA7B&lt;/guid&gt;&#10;                    &lt;answertext&gt;f(x) &amp;lt; 0, f’(x) &amp;gt; 0, f’’(x) &amp;lt; 0&lt;/answertext&gt;&#10;                    &lt;valuetype&gt;-1&lt;/valuetype&gt;&#10;                &lt;/answer&gt;&#10;                &lt;answer&gt;&#10;                    &lt;guid&gt;F4D083ED7F8F46AAA2556D707C9DC34C&lt;/guid&gt;&#10;                    &lt;answertext&gt;f(x) &amp;gt; 0, f’(x) &amp;gt; 0, f’’(x) &amp;lt; 0&lt;/answertext&gt;&#10;                    &lt;valuetype&gt;-1&lt;/valuetype&gt;&#10;                &lt;/answer&gt;&#10;                &lt;answer&gt;&#10;                    &lt;guid&gt;5733A7FAB48A4854993F727317C54F63&lt;/guid&gt;&#10;                    &lt;answertext&gt;f(x) &amp;gt; 0, f’(x) &amp;gt;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&amp;gt;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27A86C4A6B8428A961B66DDB72EB300&lt;/guid&gt;&#10;            &lt;repollguid&gt;3E6C3F2108DA4AD4A0D6285E1031EB03&lt;/repollguid&gt;&#10;            &lt;sourceid&gt;9319E0DC3CA147EC8AACEED9459D8585&lt;/sourceid&gt;&#10;            &lt;questiontext&gt;The graph of f(x) is depicted on the left.  At x=1.6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&amp;lt; 0, f’(x) &amp;gt; 0, f’’(x) &amp;gt; 0&lt;/answertext&gt;&#10;                    &lt;valuetype&gt;-1&lt;/valuetype&gt;&#10;                &lt;/answer&gt;&#10;                &lt;answer&gt;&#10;                    &lt;guid&gt;14AD2A6C60634CD89533204286A43C0C&lt;/guid&gt;&#10;                    &lt;answertext&gt;f(x) &amp;lt; 0, f’(x) &amp;lt; 0, f’’(x) &amp;lt; 0&lt;/answertext&gt;&#10;                    &lt;valuetype&gt;-1&lt;/valuetype&gt;&#10;                &lt;/answer&gt;&#10;                &lt;answer&gt;&#10;                    &lt;guid&gt;96261094E37E496ABC38186188FDCA7B&lt;/guid&gt;&#10;                    &lt;answertext&gt;f(x) &amp;lt; 0, f’(x) &amp;lt; 0, f’’(x) = 0&lt;/answertext&gt;&#10;                    &lt;valuetype&gt;1&lt;/valuetype&gt;&#10;                &lt;/answer&gt;&#10;                &lt;answer&gt;&#10;                    &lt;guid&gt;F4D083ED7F8F46AAA2556D707C9DC34C&lt;/guid&gt;&#10;                    &lt;answertext&gt;f(x) &amp;gt; 0, f’(x) = 0, f’’(x) &amp;lt; 0&lt;/answertext&gt;&#10;                    &lt;valuetype&gt;-1&lt;/valuetype&gt;&#10;                &lt;/answer&gt;&#10;                &lt;answer&gt;&#10;                    &lt;guid&gt;5733A7FAB48A4854993F727317C54F63&lt;/guid&gt;&#10;                    &lt;answertext&gt;f(x) &amp;gt; 0, f’(x) &amp;gt;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&amp;lt;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FEA5D47FF14C83B00D86DF7D9D27CE&lt;/guid&gt;&#10;            &lt;repollguid&gt;3E6C3F2108DA4AD4A0D6285E1031EB03&lt;/repollguid&gt;&#10;            &lt;sourceid&gt;9319E0DC3CA147EC8AACEED9459D8585&lt;/sourceid&gt;&#10;            &lt;questiontext&gt;The graph of f(x) is depicted on the left.  At x=2.1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&amp;lt; 0, f’(x) &amp;gt; 0, f’’(x) &amp;gt; 0&lt;/answertext&gt;&#10;                    &lt;valuetype&gt;-1&lt;/valuetype&gt;&#10;                &lt;/answer&gt;&#10;                &lt;answer&gt;&#10;                    &lt;guid&gt;14AD2A6C60634CD89533204286A43C0C&lt;/guid&gt;&#10;                    &lt;answertext&gt;f(x) &amp;lt; 0, f’(x) &amp;lt; 0, f’’(x) &amp;lt; 0&lt;/answertext&gt;&#10;                    &lt;valuetype&gt;-1&lt;/valuetype&gt;&#10;                &lt;/answer&gt;&#10;                &lt;answer&gt;&#10;                    &lt;guid&gt;96261094E37E496ABC38186188FDCA7B&lt;/guid&gt;&#10;                    &lt;answertext&gt;f(x) &amp;lt; 0, f’(x) &amp;lt; 0, f’’(x) = 0&lt;/answertext&gt;&#10;                    &lt;valuetype&gt;-1&lt;/valuetype&gt;&#10;                &lt;/answer&gt;&#10;                &lt;answer&gt;&#10;                    &lt;guid&gt;F4D083ED7F8F46AAA2556D707C9DC34C&lt;/guid&gt;&#10;                    &lt;answertext&gt;f(x) &amp;lt; 0, f’(x) &amp;lt; 0, f’’(x) &amp;gt; 0&lt;/answertext&gt;&#10;                    &lt;valuetype&gt;1&lt;/valuetype&gt;&#10;                &lt;/answer&gt;&#10;                &lt;answer&gt;&#10;                    &lt;guid&gt;5733A7FAB48A4854993F727317C54F63&lt;/guid&gt;&#10;                    &lt;answertext&gt;f(x) &amp;gt; 0, f’(x) &amp;gt;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&amp;lt;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8020846677D41D0A546F411E0585ED0&lt;/guid&gt;&#10;            &lt;repollguid&gt;3E6C3F2108DA4AD4A0D6285E1031EB03&lt;/repollguid&gt;&#10;            &lt;sourceid&gt;9319E0DC3CA147EC8AACEED9459D8585&lt;/sourceid&gt;&#10;            &lt;questiontext&gt;The graph of f(x) is depicted on the left.  At x=0.5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&amp;lt; 0, f’(x) &amp;gt; 0, f’’(x) &amp;gt; 0&lt;/answertext&gt;&#10;                    &lt;valuetype&gt;-1&lt;/valuetype&gt;&#10;                &lt;/answer&gt;&#10;                &lt;answer&gt;&#10;                    &lt;guid&gt;14AD2A6C60634CD89533204286A43C0C&lt;/guid&gt;&#10;                    &lt;answertext&gt;f(x) &amp;lt; 0, f’(x) &amp;lt; 0, f’’(x) &amp;gt; 0&lt;/answertext&gt;&#10;                    &lt;valuetype&gt;-1&lt;/valuetype&gt;&#10;                &lt;/answer&gt;&#10;                &lt;answer&gt;&#10;                    &lt;guid&gt;96261094E37E496ABC38186188FDCA7B&lt;/guid&gt;&#10;                    &lt;answertext&gt;f(x) &amp;lt; 0, f’(x) &amp;gt; 0, f’’(x) &amp;lt; 0&lt;/answertext&gt;&#10;                    &lt;valuetype&gt;1&lt;/valuetype&gt;&#10;                &lt;/answer&gt;&#10;                &lt;answer&gt;&#10;                    &lt;guid&gt;F4D083ED7F8F46AAA2556D707C9DC34C&lt;/guid&gt;&#10;                    &lt;answertext&gt;f(x) &amp;gt; 0, f’(x) &amp;gt; 0, f’’(x) &amp;lt; 0&lt;/answertext&gt;&#10;                    &lt;valuetype&gt;-1&lt;/valuetype&gt;&#10;                &lt;/answer&gt;&#10;                &lt;answer&gt;&#10;                    &lt;guid&gt;5733A7FAB48A4854993F727317C54F63&lt;/guid&gt;&#10;                    &lt;answertext&gt;f(x) &amp;gt; 0, f’(x) &amp;gt;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&amp;gt;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3F271D6D0A497EA829DDD92D4D094E&lt;/guid&gt;&#10;            &lt;repollguid&gt;3E6C3F2108DA4AD4A0D6285E1031EB03&lt;/repollguid&gt;&#10;            &lt;sourceid&gt;9319E0DC3CA147EC8AACEED9459D8585&lt;/sourceid&gt;&#10;            &lt;questiontext&gt;The graph of f(x) is depicted on the left.  At x=2.3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&amp;lt; 0, f’(x) &amp;gt; 0, f’’(x) &amp;gt; 0&lt;/answertext&gt;&#10;                    &lt;valuetype&gt;-1&lt;/valuetype&gt;&#10;                &lt;/answer&gt;&#10;                &lt;answer&gt;&#10;                    &lt;guid&gt;14AD2A6C60634CD89533204286A43C0C&lt;/guid&gt;&#10;                    &lt;answertext&gt;f(x) &amp;lt; 0, f’(x) = 0, f’’(x) &amp;lt; 0&lt;/answertext&gt;&#10;                    &lt;valuetype&gt;-1&lt;/valuetype&gt;&#10;                &lt;/answer&gt;&#10;                &lt;answer&gt;&#10;                    &lt;guid&gt;96261094E37E496ABC38186188FDCA7B&lt;/guid&gt;&#10;                    &lt;answertext&gt;f(x) &amp;lt; 0, f’(x) &amp;lt; 0, f’’(x) = 0&lt;/answertext&gt;&#10;                    &lt;valuetype&gt;-1&lt;/valuetype&gt;&#10;                &lt;/answer&gt;&#10;                &lt;answer&gt;&#10;                    &lt;guid&gt;F4D083ED7F8F46AAA2556D707C9DC34C&lt;/guid&gt;&#10;                    &lt;answertext&gt;f(x) &amp;lt; 0, f’(x) = 0, f’’(x) &amp;gt; 0&lt;/answertext&gt;&#10;                    &lt;valuetype&gt;1&lt;/valuetype&gt;&#10;                &lt;/answer&gt;&#10;                &lt;answer&gt;&#10;                    &lt;guid&gt;5733A7FAB48A4854993F727317C54F63&lt;/guid&gt;&#10;                    &lt;answertext&gt;f(x) &amp;lt; 0, f’(x) &amp;gt;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&amp;lt;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84F3D86A94A428C9B23C6B9EC18FA27&lt;/guid&gt;&#10;            &lt;repollguid&gt;3E6C3F2108DA4AD4A0D6285E1031EB03&lt;/repollguid&gt;&#10;            &lt;sourceid&gt;9319E0DC3CA147EC8AACEED9459D8585&lt;/sourceid&gt;&#10;            &lt;questiontext&gt;The graph of f(x) is depicted on the left.  At x=3.0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= 0, f’(x) &amp;gt; 0, f’’(x) &amp;gt; 0&lt;/answertext&gt;&#10;                    &lt;valuetype&gt;1&lt;/valuetype&gt;&#10;                &lt;/answer&gt;&#10;                &lt;answer&gt;&#10;                    &lt;guid&gt;14AD2A6C60634CD89533204286A43C0C&lt;/guid&gt;&#10;                    &lt;answertext&gt;f(x) = 0, f’(x) = 0, f’’(x) &amp;lt; 0&lt;/answertext&gt;&#10;                    &lt;valuetype&gt;-1&lt;/valuetype&gt;&#10;                &lt;/answer&gt;&#10;                &lt;answer&gt;&#10;                    &lt;guid&gt;96261094E37E496ABC38186188FDCA7B&lt;/guid&gt;&#10;                    &lt;answertext&gt;f(x) = 0, f’(x) &amp;lt; 0, f’’(x) = 0&lt;/answertext&gt;&#10;                    &lt;valuetype&gt;-1&lt;/valuetype&gt;&#10;                &lt;/answer&gt;&#10;                &lt;answer&gt;&#10;                    &lt;guid&gt;F4D083ED7F8F46AAA2556D707C9DC34C&lt;/guid&gt;&#10;                    &lt;answertext&gt;f(x) = 0, f’(x) = 0, f’’(x) &amp;gt; 0&lt;/answertext&gt;&#10;                    &lt;valuetype&gt;-1&lt;/valuetype&gt;&#10;                &lt;/answer&gt;&#10;                &lt;answer&gt;&#10;                    &lt;guid&gt;5733A7FAB48A4854993F727317C54F63&lt;/guid&gt;&#10;                    &lt;answertext&gt;f(x) = 0, f’(x) &amp;gt;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=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411C97E01346CCB96D038592AEB5F9&lt;/guid&gt;&#10;        &lt;description /&gt;&#10;        &lt;date&gt;9/9/2014 2:08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3E95D7885724712BF543A0B763B4462&lt;/guid&gt;&#10;            &lt;repollguid&gt;3E6C3F2108DA4AD4A0D6285E1031EB03&lt;/repollguid&gt;&#10;            &lt;sourceid&gt;9319E0DC3CA147EC8AACEED9459D8585&lt;/sourceid&gt;&#10;            &lt;questiontext&gt;The graph of f(x) is depicted on the left.  At x=1.0,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B43AAAB4D448A4A5980D70916DFC36&lt;/guid&gt;&#10;                    &lt;answertext&gt;f(x) = 0, f’(x) = 0, f’’(x) &amp;gt; 0&lt;/answertext&gt;&#10;                    &lt;valuetype&gt;-1&lt;/valuetype&gt;&#10;                &lt;/answer&gt;&#10;                &lt;answer&gt;&#10;                    &lt;guid&gt;14AD2A6C60634CD89533204286A43C0C&lt;/guid&gt;&#10;                    &lt;answertext&gt;f(x) = 0, f’(x) &amp;lt; 0, f’’(x) &amp;lt; 0&lt;/answertext&gt;&#10;                    &lt;valuetype&gt;-1&lt;/valuetype&gt;&#10;                &lt;/answer&gt;&#10;                &lt;answer&gt;&#10;                    &lt;guid&gt;96261094E37E496ABC38186188FDCA7B&lt;/guid&gt;&#10;                    &lt;answertext&gt;f(x) = 0, f’(x) &amp;gt; 0, f’’(x) &amp;lt; 0&lt;/answertext&gt;&#10;                    &lt;valuetype&gt;-1&lt;/valuetype&gt;&#10;                &lt;/answer&gt;&#10;                &lt;answer&gt;&#10;                    &lt;guid&gt;F4D083ED7F8F46AAA2556D707C9DC34C&lt;/guid&gt;&#10;                    &lt;answertext&gt;f(x) = 0, f’(x) = 0, f’’(x) &amp;lt; 0&lt;/answertext&gt;&#10;                    &lt;valuetype&gt;1&lt;/valuetype&gt;&#10;                &lt;/answer&gt;&#10;                &lt;answer&gt;&#10;                    &lt;guid&gt;5733A7FAB48A4854993F727317C54F63&lt;/guid&gt;&#10;                    &lt;answertext&gt;f(x) = 0, f’(x) = 0, f’’(x) = 0&lt;/answertext&gt;&#10;                    &lt;valuetype&gt;-1&lt;/valuetype&gt;&#10;                &lt;/answer&gt;&#10;                &lt;answer&gt;&#10;                    &lt;guid&gt;8A72F3D68CB943A1BBAD2B6DE8DA11E1&lt;/guid&gt;&#10;                    &lt;answertext&gt;f(x) &amp;gt; 0, f’(x) = 0, f’’(x) = 0&lt;/answertext&gt;&#10;                    &lt;valuetype&gt;-1&lt;/valuetype&gt;&#10;                &lt;/answer&gt;&#10;                &lt;answer&gt;&#10;                    &lt;guid&gt;BB800E3520CA41FF9365ADDB824B2E0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882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The graph of f(x) is depicted on the left.  At x=0.5, </vt:lpstr>
      <vt:lpstr>The graph of f(x) is depicted on the left.  At x=1.0, </vt:lpstr>
      <vt:lpstr>The graph of f(x) is depicted on the left.  At x=1.2, </vt:lpstr>
      <vt:lpstr>The graph of f(x) is depicted on the left.  At x=1.6, </vt:lpstr>
      <vt:lpstr>The graph of f(x) is depicted on the left.  At x=2.1, </vt:lpstr>
      <vt:lpstr>The graph of f(x) is depicted on the left.  At x=2.3, </vt:lpstr>
      <vt:lpstr>The graph of f(x) is depicted on the left.  At x=3.0, 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graph of f(x) is depicted on the left.  At x=0.5, </dc:title>
  <dc:creator>Karl H. Frinkle</dc:creator>
  <cp:lastModifiedBy>Karl H. Frinkle</cp:lastModifiedBy>
  <cp:revision>15</cp:revision>
  <dcterms:created xsi:type="dcterms:W3CDTF">2014-09-09T19:03:14Z</dcterms:created>
  <dcterms:modified xsi:type="dcterms:W3CDTF">2014-09-09T19:40:42Z</dcterms:modified>
</cp:coreProperties>
</file>