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0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3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00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8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8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4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5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5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3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8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6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9830A-6804-41D4-9A19-CFCD59305875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65B5-423E-4837-A484-F36B4B37F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7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5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5.xml"/><Relationship Id="rId7" Type="http://schemas.openxmlformats.org/officeDocument/2006/relationships/image" Target="../media/image8.png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19.xml"/><Relationship Id="rId7" Type="http://schemas.openxmlformats.org/officeDocument/2006/relationships/image" Target="../media/image10.png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9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3.xml"/><Relationship Id="rId7" Type="http://schemas.openxmlformats.org/officeDocument/2006/relationships/image" Target="../media/image12.png"/><Relationship Id="rId2" Type="http://schemas.openxmlformats.org/officeDocument/2006/relationships/tags" Target="../tags/tag22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27.xml"/><Relationship Id="rId7" Type="http://schemas.openxmlformats.org/officeDocument/2006/relationships/image" Target="../media/image14.png"/><Relationship Id="rId2" Type="http://schemas.openxmlformats.org/officeDocument/2006/relationships/tags" Target="../tags/tag26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tags" Target="../tags/tag31.xml"/><Relationship Id="rId7" Type="http://schemas.openxmlformats.org/officeDocument/2006/relationships/image" Target="../media/image16.png"/><Relationship Id="rId2" Type="http://schemas.openxmlformats.org/officeDocument/2006/relationships/tags" Target="../tags/tag30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f’(x) changes from + to – at x=c, then f(x) has a  ________ at x=c.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local min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local max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inflection point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discontinuity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65070789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276600"/>
            <a:ext cx="166770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15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f’(c) =0 and f’’(c) &lt; 0, then </a:t>
            </a:r>
            <a:br>
              <a:rPr lang="en-US" dirty="0" smtClean="0"/>
            </a:br>
            <a:r>
              <a:rPr lang="en-US" dirty="0" smtClean="0"/>
              <a:t>f(x) has a  ________ at x=c.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local min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local max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inflection point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discontinuity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68047244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276600"/>
            <a:ext cx="1667701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1822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8589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Find the horizontal asymptote for </a:t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858962"/>
              </a:xfrm>
              <a:blipFill rotWithShape="1">
                <a:blip r:embed="rId5"/>
                <a:stretch>
                  <a:fillRect t="-7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5030"/>
              </p:ext>
            </p:extLst>
          </p:nvPr>
        </p:nvGraphicFramePr>
        <p:xfrm>
          <a:off x="152400" y="32766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319153"/>
              </p:ext>
            </p:extLst>
          </p:nvPr>
        </p:nvGraphicFramePr>
        <p:xfrm>
          <a:off x="4419600" y="2743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78667294"/>
              </p:ext>
            </p:extLst>
          </p:nvPr>
        </p:nvGraphicFramePr>
        <p:xfrm>
          <a:off x="4508500" y="3886200"/>
          <a:ext cx="45720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4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2940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8589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Find the horizontal asymptote for </a:t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858962"/>
              </a:xfrm>
              <a:blipFill rotWithShape="1">
                <a:blip r:embed="rId5"/>
                <a:stretch>
                  <a:fillRect t="-7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820179"/>
              </p:ext>
            </p:extLst>
          </p:nvPr>
        </p:nvGraphicFramePr>
        <p:xfrm>
          <a:off x="152400" y="32766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36785"/>
              </p:ext>
            </p:extLst>
          </p:nvPr>
        </p:nvGraphicFramePr>
        <p:xfrm>
          <a:off x="4419600" y="2743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06693244"/>
              </p:ext>
            </p:extLst>
          </p:nvPr>
        </p:nvGraphicFramePr>
        <p:xfrm>
          <a:off x="4508500" y="3886200"/>
          <a:ext cx="45720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4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56423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</p:spPr>
            <p:txBody>
              <a:bodyPr>
                <a:norm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+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-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1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32774916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69920"/>
            <a:ext cx="323850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98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</p:spPr>
            <p:txBody>
              <a:bodyPr>
                <a:norm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+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-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1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23105966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242816"/>
            <a:ext cx="2628075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796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</p:spPr>
            <p:txBody>
              <a:bodyPr>
                <a:norm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+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-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1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72092725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57600"/>
            <a:ext cx="2707450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6808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</p:spPr>
            <p:txBody>
              <a:bodyPr>
                <a:norm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+2)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+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-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1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06373981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57600"/>
            <a:ext cx="2707450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668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</p:spPr>
            <p:txBody>
              <a:bodyPr>
                <a:norm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+2)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63762"/>
              </a:xfr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+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r>
              <a:rPr lang="en-US" dirty="0" smtClean="0"/>
              <a:t>- infinity (DNE)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1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7721446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657600"/>
            <a:ext cx="2707450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5494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2E109E43B3D642968F615D3EB7EA5800&lt;/guid&gt;&#10;        &lt;description /&gt;&#10;        &lt;date&gt;9/10/2014 4:05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588CB55733034C43BCF972B4F42F29D4&lt;/guid&gt;&#10;            &lt;repollguid&gt;9CCA467C2EE84524A3C79FB4FFDC5437&lt;/repollguid&gt;&#10;            &lt;sourceid&gt;0E4448BB3ABE4AE481B4715A12400782&lt;/sourceid&gt;&#10;            &lt;questiontext&gt;Find the horizontal asymptote for $$ $$ =   3$$ 2 −2$$+1 3 $$ 4 −2 $$ 2 +3$$−5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&lt;/acceptablevalue&gt;&#10;            &lt;minvalue&gt;0&lt;/minvalue&gt;&#10;            &lt;maxvalue&gt;0&lt;/maxvalue&gt;&#10;            &lt;numericvaluetype&gt;1&lt;/numericvaluetype&gt;&#10;        &lt;/numeric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2E109E43B3D642968F615D3EB7EA5800&lt;/guid&gt;&#10;        &lt;description /&gt;&#10;        &lt;date&gt;9/10/2014 4:05:3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A9EE3078FE164D67B165E6E756058C50&lt;/guid&gt;&#10;            &lt;repollguid&gt;9CCA467C2EE84524A3C79FB4FFDC5437&lt;/repollguid&gt;&#10;            &lt;sourceid&gt;0E4448BB3ABE4AE481B4715A12400782&lt;/sourceid&gt;&#10;            &lt;questiontext&gt;Find the horizontal asymptote for $$ $$ =   6$$ 4 −2$$+1 3 $$ 4 −2 $$ 2 +3$$−5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&lt;/acceptablevalue&gt;&#10;            &lt;minvalue&gt;2&lt;/minvalue&gt;&#10;            &lt;maxvalue&gt;2&lt;/maxvalue&gt;&#10;            &lt;numericvaluetype&gt;1&lt;/numericvaluetype&gt;&#10;        &lt;/numeric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590571104040C19E6821CCFF2E7604&lt;/guid&gt;&#10;        &lt;description /&gt;&#10;        &lt;date&gt;9/10/2014 4:09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F04E4BFCC7471E851D5C79622BCDCA&lt;/guid&gt;&#10;            &lt;repollguid&gt;8CCC9A50FD7248448C1C948B0EF12125&lt;/repollguid&gt;&#10;            &lt;sourceid&gt;2C4B6F6B8A594E869C20EA6492065FD8&lt;/sourceid&gt;&#10;            &lt;questiontext&gt;  lim $$→ 1 −    ($$+1)($$−1) ($$+2)($$−2)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BEFACA4A3B476CAFFFE79F32B6173B&lt;/guid&gt;&#10;                    &lt;answertext&gt;0&lt;/answertext&gt;&#10;                    &lt;valuetype&gt;1&lt;/valuetype&gt;&#10;                &lt;/answer&gt;&#10;                &lt;answer&gt;&#10;                    &lt;guid&gt;9A1E9A50BB904D4B92A83F79261161D2&lt;/guid&gt;&#10;                    &lt;answertext&gt; + infinity (DNE)&lt;/answertext&gt;&#10;                    &lt;valuetype&gt;-1&lt;/valuetype&gt;&#10;                &lt;/answer&gt;&#10;                &lt;answer&gt;&#10;                    &lt;guid&gt;4F1EC2A0EC034B4EB55A26012A5FF9D8&lt;/guid&gt;&#10;                    &lt;answertext&gt; - infinity (DNE)&lt;/answertext&gt;&#10;                    &lt;valuetype&gt;-1&lt;/valuetype&gt;&#10;                &lt;/answer&gt;&#10;                &lt;answer&gt;&#10;                    &lt;guid&gt;0F5B87A0F0A844BC82C7557CBDB2E5A4&lt;/guid&gt;&#10;                    &lt;answertext&gt;1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590571104040C19E6821CCFF2E7604&lt;/guid&gt;&#10;        &lt;description /&gt;&#10;        &lt;date&gt;9/10/2014 4:09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A487EC44CB54F49A9FB395B20DD5F40&lt;/guid&gt;&#10;            &lt;repollguid&gt;8CCC9A50FD7248448C1C948B0EF12125&lt;/repollguid&gt;&#10;            &lt;sourceid&gt;2C4B6F6B8A594E869C20EA6492065FD8&lt;/sourceid&gt;&#10;            &lt;questiontext&gt;  lim $$→ 2 −    ($$+1)($$−1) ($$+2)($$−2)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BEFACA4A3B476CAFFFE79F32B6173B&lt;/guid&gt;&#10;                    &lt;answertext&gt;0&lt;/answertext&gt;&#10;                    &lt;valuetype&gt;-1&lt;/valuetype&gt;&#10;                &lt;/answer&gt;&#10;                &lt;answer&gt;&#10;                    &lt;guid&gt;9A1E9A50BB904D4B92A83F79261161D2&lt;/guid&gt;&#10;                    &lt;answertext&gt; + infinity (DNE)&lt;/answertext&gt;&#10;                    &lt;valuetype&gt;-1&lt;/valuetype&gt;&#10;                &lt;/answer&gt;&#10;                &lt;answer&gt;&#10;                    &lt;guid&gt;4F1EC2A0EC034B4EB55A26012A5FF9D8&lt;/guid&gt;&#10;                    &lt;answertext&gt; - infinity (DNE)&lt;/answertext&gt;&#10;                    &lt;valuetype&gt;1&lt;/valuetype&gt;&#10;                &lt;/answer&gt;&#10;                &lt;answer&gt;&#10;                    &lt;guid&gt;0F5B87A0F0A844BC82C7557CBDB2E5A4&lt;/guid&gt;&#10;                    &lt;answertext&gt;1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74BFB4AEDEC4DC98704959EEBFCE5E7&lt;/guid&gt;&#10;        &lt;description /&gt;&#10;        &lt;date&gt;9/10/2014 4:01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A8B46FF9B22410BA7C2A3811150E514&lt;/guid&gt;&#10;            &lt;repollguid&gt;700FF87960CF4EB183B0C06099EEB821&lt;/repollguid&gt;&#10;            &lt;sourceid&gt;EB38F26A638F4AC39129012C6B515BB9&lt;/sourceid&gt;&#10;            &lt;questiontext&gt;If f’(x) changes from + to – at x=c, then f(x) has a  ________ at x=c.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FA15EA9EAA94B8E827CA9544A2DCCCE&lt;/guid&gt;&#10;                    &lt;answertext&gt;local min&lt;/answertext&gt;&#10;                    &lt;valuetype&gt;-1&lt;/valuetype&gt;&#10;                &lt;/answer&gt;&#10;                &lt;answer&gt;&#10;                    &lt;guid&gt;60664E08609D4F3D837ED98A3A76B722&lt;/guid&gt;&#10;                    &lt;answertext&gt;local max&lt;/answertext&gt;&#10;                    &lt;valuetype&gt;1&lt;/valuetype&gt;&#10;                &lt;/answer&gt;&#10;                &lt;answer&gt;&#10;                    &lt;guid&gt;474A6C677C234513AEBF351AC6CEE4BA&lt;/guid&gt;&#10;                    &lt;answertext&gt;inflection point&lt;/answertext&gt;&#10;                    &lt;valuetype&gt;-1&lt;/valuetype&gt;&#10;                &lt;/answer&gt;&#10;                &lt;answer&gt;&#10;                    &lt;guid&gt;806E82EC0BFA4157A5EF2A09BADF176C&lt;/guid&gt;&#10;                    &lt;answertext&gt;discontinuity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590571104040C19E6821CCFF2E7604&lt;/guid&gt;&#10;        &lt;description /&gt;&#10;        &lt;date&gt;9/10/2014 4:09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43D6FDDA354C558BC7CF84F4D80DAE&lt;/guid&gt;&#10;            &lt;repollguid&gt;8CCC9A50FD7248448C1C948B0EF12125&lt;/repollguid&gt;&#10;            &lt;sourceid&gt;2C4B6F6B8A594E869C20EA6492065FD8&lt;/sourceid&gt;&#10;            &lt;questiontext&gt;  lim $$→ 2 +    ($$+1)($$−1) ($$+2)($$−2)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BEFACA4A3B476CAFFFE79F32B6173B&lt;/guid&gt;&#10;                    &lt;answertext&gt;0&lt;/answertext&gt;&#10;                    &lt;valuetype&gt;-1&lt;/valuetype&gt;&#10;                &lt;/answer&gt;&#10;                &lt;answer&gt;&#10;                    &lt;guid&gt;9A1E9A50BB904D4B92A83F79261161D2&lt;/guid&gt;&#10;                    &lt;answertext&gt; + infinity (DNE)&lt;/answertext&gt;&#10;                    &lt;valuetype&gt;1&lt;/valuetype&gt;&#10;                &lt;/answer&gt;&#10;                &lt;answer&gt;&#10;                    &lt;guid&gt;4F1EC2A0EC034B4EB55A26012A5FF9D8&lt;/guid&gt;&#10;                    &lt;answertext&gt; - infinity (DNE)&lt;/answertext&gt;&#10;                    &lt;valuetype&gt;-1&lt;/valuetype&gt;&#10;                &lt;/answer&gt;&#10;                &lt;answer&gt;&#10;                    &lt;guid&gt;0F5B87A0F0A844BC82C7557CBDB2E5A4&lt;/guid&gt;&#10;                    &lt;answertext&gt;1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590571104040C19E6821CCFF2E7604&lt;/guid&gt;&#10;        &lt;description /&gt;&#10;        &lt;date&gt;9/10/2014 4:09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71B5BED5F24A4EB0F8AA3011DA1C9D&lt;/guid&gt;&#10;            &lt;repollguid&gt;8CCC9A50FD7248448C1C948B0EF12125&lt;/repollguid&gt;&#10;            &lt;sourceid&gt;2C4B6F6B8A594E869C20EA6492065FD8&lt;/sourceid&gt;&#10;            &lt;questiontext&gt;  lim $$→ 2 +    ($$+1)($$−1) ($$+2) ($$−2) 2 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BEFACA4A3B476CAFFFE79F32B6173B&lt;/guid&gt;&#10;                    &lt;answertext&gt;0&lt;/answertext&gt;&#10;                    &lt;valuetype&gt;-1&lt;/valuetype&gt;&#10;                &lt;/answer&gt;&#10;                &lt;answer&gt;&#10;                    &lt;guid&gt;9A1E9A50BB904D4B92A83F79261161D2&lt;/guid&gt;&#10;                    &lt;answertext&gt; + infinity (DNE)&lt;/answertext&gt;&#10;                    &lt;valuetype&gt;1&lt;/valuetype&gt;&#10;                &lt;/answer&gt;&#10;                &lt;answer&gt;&#10;                    &lt;guid&gt;4F1EC2A0EC034B4EB55A26012A5FF9D8&lt;/guid&gt;&#10;                    &lt;answertext&gt; - infinity (DNE)&lt;/answertext&gt;&#10;                    &lt;valuetype&gt;-1&lt;/valuetype&gt;&#10;                &lt;/answer&gt;&#10;                &lt;answer&gt;&#10;                    &lt;guid&gt;0F5B87A0F0A844BC82C7557CBDB2E5A4&lt;/guid&gt;&#10;                    &lt;answertext&gt;1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590571104040C19E6821CCFF2E7604&lt;/guid&gt;&#10;        &lt;description /&gt;&#10;        &lt;date&gt;9/10/2014 4:09:1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632008C23404D77A6FC3CCA53D26669&lt;/guid&gt;&#10;            &lt;repollguid&gt;8CCC9A50FD7248448C1C948B0EF12125&lt;/repollguid&gt;&#10;            &lt;sourceid&gt;2C4B6F6B8A594E869C20EA6492065FD8&lt;/sourceid&gt;&#10;            &lt;questiontext&gt;  lim $$→ 2 −    ($$+1)($$−1) ($$+2) ($$−2) 2 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BEFACA4A3B476CAFFFE79F32B6173B&lt;/guid&gt;&#10;                    &lt;answertext&gt;0&lt;/answertext&gt;&#10;                    &lt;valuetype&gt;-1&lt;/valuetype&gt;&#10;                &lt;/answer&gt;&#10;                &lt;answer&gt;&#10;                    &lt;guid&gt;9A1E9A50BB904D4B92A83F79261161D2&lt;/guid&gt;&#10;                    &lt;answertext&gt; + infinity (DNE)&lt;/answertext&gt;&#10;                    &lt;valuetype&gt;1&lt;/valuetype&gt;&#10;                &lt;/answer&gt;&#10;                &lt;answer&gt;&#10;                    &lt;guid&gt;4F1EC2A0EC034B4EB55A26012A5FF9D8&lt;/guid&gt;&#10;                    &lt;answertext&gt; - infinity (DNE)&lt;/answertext&gt;&#10;                    &lt;valuetype&gt;-1&lt;/valuetype&gt;&#10;                &lt;/answer&gt;&#10;                &lt;answer&gt;&#10;                    &lt;guid&gt;0F5B87A0F0A844BC82C7557CBDB2E5A4&lt;/guid&gt;&#10;                    &lt;answertext&gt;1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74BFB4AEDEC4DC98704959EEBFCE5E7&lt;/guid&gt;&#10;        &lt;description /&gt;&#10;        &lt;date&gt;9/10/2014 4:01:0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4E971EB8D8C4EAFAACEC1C084C1DE5E&lt;/guid&gt;&#10;            &lt;repollguid&gt;700FF87960CF4EB183B0C06099EEB821&lt;/repollguid&gt;&#10;            &lt;sourceid&gt;EB38F26A638F4AC39129012C6B515BB9&lt;/sourceid&gt;&#10;            &lt;questiontext&gt;If f’(c) =0 and f’’(c) &amp;lt; 0, then f(x) has a  ________ at x=c.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FA15EA9EAA94B8E827CA9544A2DCCCE&lt;/guid&gt;&#10;                    &lt;answertext&gt;local min&lt;/answertext&gt;&#10;                    &lt;valuetype&gt;-1&lt;/valuetype&gt;&#10;                &lt;/answer&gt;&#10;                &lt;answer&gt;&#10;                    &lt;guid&gt;60664E08609D4F3D837ED98A3A76B722&lt;/guid&gt;&#10;                    &lt;answertext&gt;local max&lt;/answertext&gt;&#10;                    &lt;valuetype&gt;1&lt;/valuetype&gt;&#10;                &lt;/answer&gt;&#10;                &lt;answer&gt;&#10;                    &lt;guid&gt;474A6C677C234513AEBF351AC6CEE4BA&lt;/guid&gt;&#10;                    &lt;answertext&gt;inflection point&lt;/answertext&gt;&#10;                    &lt;valuetype&gt;-1&lt;/valuetype&gt;&#10;                &lt;/answer&gt;&#10;                &lt;answer&gt;&#10;                    &lt;guid&gt;806E82EC0BFA4157A5EF2A09BADF176C&lt;/guid&gt;&#10;                    &lt;answertext&gt;discontinuity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278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Graph Chart</vt:lpstr>
      <vt:lpstr>If f’(x) changes from + to – at x=c, then f(x) has a  ________ at x=c. </vt:lpstr>
      <vt:lpstr>If f’(c) =0 and f’’(c) &lt; 0, then  f(x) has a  ________ at x=c. </vt:lpstr>
      <vt:lpstr>Find the horizontal asymptote for  f(x)=  (〖3x〗^2-2x+1)/(3x^4-2x^2+3x-5)</vt:lpstr>
      <vt:lpstr>Find the horizontal asymptote for  f(x)=  (〖6x〗^4-2x+1)/(3x^4-2x^2+3x-5)</vt:lpstr>
      <vt:lpstr>lim_(x→1^- )⁡〖((x+1)(x-1))/((x+2)(x-2))〗</vt:lpstr>
      <vt:lpstr>lim_(x→2^- )⁡〖((x+1)(x-1))/((x+2)(x-2))〗</vt:lpstr>
      <vt:lpstr>lim_(x→2^+ )⁡〖((x+1)(x-1))/((x+2)(x-2))〗</vt:lpstr>
      <vt:lpstr>lim_(x→2^+ )⁡〖((x+1)(x-1))/((x+2)〖(x-2)〗^2 )〗</vt:lpstr>
      <vt:lpstr>lim_(x→2^- )⁡〖((x+1)(x-1))/((x+2)〖(x-2)〗^2 )〗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f’(x) changes from + to – at x=a, then at x=a, f(x) has a  ________ at x=a. </dc:title>
  <dc:creator>Karl H. Frinkle</dc:creator>
  <cp:lastModifiedBy>Karl H. Frinkle</cp:lastModifiedBy>
  <cp:revision>9</cp:revision>
  <dcterms:created xsi:type="dcterms:W3CDTF">2014-09-10T20:59:10Z</dcterms:created>
  <dcterms:modified xsi:type="dcterms:W3CDTF">2014-09-10T21:19:04Z</dcterms:modified>
</cp:coreProperties>
</file>