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4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5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2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4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1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8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3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4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0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D759C-09A5-4512-A4EA-72804FB1D6D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632E-AA4B-4C1B-8611-DEF0711E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5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.xml"/><Relationship Id="rId10" Type="http://schemas.openxmlformats.org/officeDocument/2006/relationships/image" Target="../media/image5.png"/><Relationship Id="rId4" Type="http://schemas.openxmlformats.org/officeDocument/2006/relationships/tags" Target="../tags/tag6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9.xml"/><Relationship Id="rId7" Type="http://schemas.openxmlformats.org/officeDocument/2006/relationships/image" Target="../media/image7.png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10" Type="http://schemas.openxmlformats.org/officeDocument/2006/relationships/image" Target="../media/image8.png"/><Relationship Id="rId4" Type="http://schemas.openxmlformats.org/officeDocument/2006/relationships/tags" Target="../tags/tag10.xml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3.xml"/><Relationship Id="rId7" Type="http://schemas.openxmlformats.org/officeDocument/2006/relationships/image" Target="../media/image10.png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10" Type="http://schemas.openxmlformats.org/officeDocument/2006/relationships/image" Target="../media/image11.png"/><Relationship Id="rId4" Type="http://schemas.openxmlformats.org/officeDocument/2006/relationships/tags" Target="../tags/tag14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7.xml"/><Relationship Id="rId7" Type="http://schemas.openxmlformats.org/officeDocument/2006/relationships/image" Target="../media/image13.png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10" Type="http://schemas.openxmlformats.org/officeDocument/2006/relationships/image" Target="../media/image6.png"/><Relationship Id="rId4" Type="http://schemas.openxmlformats.org/officeDocument/2006/relationships/tags" Target="../tags/tag18.xml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1.xml"/><Relationship Id="rId7" Type="http://schemas.openxmlformats.org/officeDocument/2006/relationships/image" Target="../media/image16.png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0875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 Two roots are at x=0 and x=1, where is the third root?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087562"/>
              </a:xfrm>
              <a:blipFill rotWithShape="1">
                <a:blip r:embed="rId5"/>
                <a:stretch>
                  <a:fillRect l="-2593" t="-875" r="-2519" b="-8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2841"/>
              </p:ext>
            </p:extLst>
          </p:nvPr>
        </p:nvGraphicFramePr>
        <p:xfrm>
          <a:off x="152400" y="2286001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49325"/>
              </p:ext>
            </p:extLst>
          </p:nvPr>
        </p:nvGraphicFramePr>
        <p:xfrm>
          <a:off x="152400" y="5791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4117226"/>
              </p:ext>
            </p:extLst>
          </p:nvPr>
        </p:nvGraphicFramePr>
        <p:xfrm>
          <a:off x="4508500" y="3200400"/>
          <a:ext cx="4572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623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 What is f’(x)?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  <a:blipFill rotWithShape="1">
                <a:blip r:embed="rId7"/>
                <a:stretch>
                  <a:fillRect l="-1037" t="-1119" r="-2667" b="-1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838200" cy="4068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/>
              <a:t> </a:t>
            </a:r>
            <a:endParaRPr lang="en-US" sz="29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/>
              <a:t> </a:t>
            </a:r>
            <a:endParaRPr lang="en-US" sz="29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/>
              <a:t> </a:t>
            </a:r>
            <a:endParaRPr lang="en-US" sz="29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/>
              <a:t> </a:t>
            </a:r>
            <a:endParaRPr lang="en-US" sz="29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/>
              <a:t>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142563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2057400"/>
                <a:ext cx="24384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=7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/>
              </a:p>
              <a:p>
                <a:r>
                  <a:rPr lang="en-US" b="0" dirty="0" smtClean="0"/>
                  <a:t>None of the above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057400"/>
                <a:ext cx="2438400" cy="3139321"/>
              </a:xfrm>
              <a:prstGeom prst="rect">
                <a:avLst/>
              </a:prstGeom>
              <a:blipFill rotWithShape="1">
                <a:blip r:embed="rId10"/>
                <a:stretch>
                  <a:fillRect l="-2250" b="-2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203200" y="4343400"/>
            <a:ext cx="317500" cy="3175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1347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9067800" cy="14017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4000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−3</m:t>
                    </m:r>
                    <m:r>
                      <a:rPr lang="en-US" sz="4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4000" dirty="0" smtClean="0"/>
                  <a:t>.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4000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+4</m:t>
                    </m:r>
                    <m:r>
                      <a:rPr lang="en-US" sz="4000" b="0" i="1" smtClean="0"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US" sz="4000" b="0" dirty="0" smtClean="0"/>
                  <a:t>.  Where does f’(x) = 0?</a:t>
                </a:r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9067800" cy="1401762"/>
              </a:xfrm>
              <a:blipFill rotWithShape="1">
                <a:blip r:embed="rId7"/>
                <a:stretch>
                  <a:fillRect t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1"/>
            <a:ext cx="838200" cy="3810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3600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3600" dirty="0"/>
              <a:t> </a:t>
            </a:r>
            <a:endParaRPr lang="en-US" sz="36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3600" dirty="0"/>
              <a:t> </a:t>
            </a:r>
            <a:endParaRPr lang="en-US" sz="36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3600" dirty="0"/>
              <a:t> </a:t>
            </a:r>
            <a:endParaRPr lang="en-US" sz="36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3600" dirty="0"/>
              <a:t> </a:t>
            </a:r>
            <a:endParaRPr lang="en-US" sz="36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3600" dirty="0" smtClean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8300893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0600" y="2062264"/>
                <a:ext cx="2438400" cy="3531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=1, 2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26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b="0" dirty="0" smtClean="0"/>
              </a:p>
              <a:p>
                <a:r>
                  <a:rPr lang="en-US" b="0" dirty="0" smtClean="0"/>
                  <a:t>None of the above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62264"/>
                <a:ext cx="2438400" cy="3531223"/>
              </a:xfrm>
              <a:prstGeom prst="rect">
                <a:avLst/>
              </a:prstGeom>
              <a:blipFill rotWithShape="1">
                <a:blip r:embed="rId10"/>
                <a:stretch>
                  <a:fillRect l="-2250" b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25697" y="3962400"/>
            <a:ext cx="368300" cy="3683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877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 What is f’’(x)?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  <a:blipFill rotWithShape="1">
                <a:blip r:embed="rId7"/>
                <a:stretch>
                  <a:fillRect l="-1037" t="-1119" r="-2667" b="-1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838200" cy="4068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/>
              <a:t> </a:t>
            </a:r>
            <a:endParaRPr lang="en-US" sz="29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/>
              <a:t> </a:t>
            </a:r>
            <a:endParaRPr lang="en-US" sz="29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/>
              <a:t> </a:t>
            </a:r>
            <a:endParaRPr lang="en-US" sz="29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900" dirty="0"/>
              <a:t> </a:t>
            </a:r>
            <a:endParaRPr lang="en-US" sz="29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/>
              <a:t>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0990379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2057400"/>
                <a:ext cx="25908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+8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/>
              </a:p>
              <a:p>
                <a:r>
                  <a:rPr lang="en-US" b="0" dirty="0" smtClean="0"/>
                  <a:t>None of the above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057400"/>
                <a:ext cx="2590800" cy="3139321"/>
              </a:xfrm>
              <a:prstGeom prst="rect">
                <a:avLst/>
              </a:prstGeom>
              <a:blipFill rotWithShape="1">
                <a:blip r:embed="rId10"/>
                <a:stretch>
                  <a:fillRect l="-2118" b="-2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203200" y="3289300"/>
            <a:ext cx="317500" cy="3175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212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Where are the inflection point(s)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? 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t="-17021" r="-370" b="-30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02796"/>
            <a:ext cx="685800" cy="38861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4498737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200" y="2133600"/>
                <a:ext cx="2057400" cy="2820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=1, 2, −3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 algn="ctr"/>
                <a:r>
                  <a:rPr lang="en-US" dirty="0" smtClean="0"/>
                  <a:t>None of the above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133600"/>
                <a:ext cx="2057400" cy="2820259"/>
              </a:xfrm>
              <a:prstGeom prst="rect">
                <a:avLst/>
              </a:prstGeom>
              <a:blipFill rotWithShape="1">
                <a:blip r:embed="rId10"/>
                <a:stretch>
                  <a:fillRect b="-2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72720" y="34544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2861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has ____________ asymptotes.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t="-16489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0"/>
            <a:ext cx="4572000" cy="3916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horizontal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vertical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slant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vertical and horizontal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3962785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46101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517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7070A842CF44FA9A897A9FD208A059D&lt;/guid&gt;&#10;        &lt;description /&gt;&#10;        &lt;date&gt;9/16/2014 11:32:1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D08312DB95B4773969708B847CCFA5A&lt;/guid&gt;&#10;            &lt;repollguid&gt;1A66EB8C4A36453B8A213677EA639428&lt;/repollguid&gt;&#10;            &lt;sourceid&gt;220D30A8FED347AC890423112E206DB9&lt;/sourceid&gt;&#10;            &lt;questiontext&gt;Let $$ $$ =  $$ 3 +2 $$ 2 −3$$. What is f’’(x)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D78CC64795841249CB2C4AA57CCF068&lt;/guid&gt;&#10;                    &lt;answertext&gt; &lt;/answertext&gt;&#10;                    &lt;valuetype&gt;-1&lt;/valuetype&gt;&#10;                &lt;/answer&gt;&#10;                &lt;answer&gt;&#10;                    &lt;guid&gt;053AFC0423DC44968AC7CD0FA5BC2B02&lt;/guid&gt;&#10;                    &lt;answertext&gt; &lt;/answertext&gt;&#10;                    &lt;valuetype&gt;-1&lt;/valuetype&gt;&#10;                &lt;/answer&gt;&#10;                &lt;answer&gt;&#10;                    &lt;guid&gt;29810C8B63AA499AAD3D744A13AA881D&lt;/guid&gt;&#10;                    &lt;answertext&gt; &lt;/answertext&gt;&#10;                    &lt;valuetype&gt;1&lt;/valuetype&gt;&#10;                &lt;/answer&gt;&#10;                &lt;answer&gt;&#10;                    &lt;guid&gt;8AA211A2DD824C30BE26112B733658A1&lt;/guid&gt;&#10;                    &lt;answertext&gt; &lt;/answertext&gt;&#10;                    &lt;valuetype&gt;-1&lt;/valuetype&gt;&#10;                &lt;/answer&gt;&#10;                &lt;answer&gt;&#10;                    &lt;guid&gt;AE8AB2FB8F984AD9ABE46A5984326619&lt;/guid&gt;&#10;                    &lt;answertext&gt; &lt;/answertext&gt;&#10;                    &lt;valuetype&gt;-1&lt;/valuetype&gt;&#10;                &lt;/answer&gt;&#10;                &lt;answer&gt;&#10;                    &lt;guid&gt;F74BFDAA0B4B4FC187922C643CA8F348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CC8C5ED6955497D8A20CD6404DECF59&lt;/guid&gt;&#10;        &lt;description /&gt;&#10;        &lt;date&gt;9/16/2014 11:43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D59E9A735A44638967C3EC9B17A0BF7&lt;/guid&gt;&#10;            &lt;repollguid&gt;61DB1EA71193408787D9760242421195&lt;/repollguid&gt;&#10;            &lt;sourceid&gt;772CFFE135CB48338990CADCE3219D95&lt;/sourceid&gt;&#10;            &lt;questiontext&gt;Where are the inflection point(s) for $$ $$ =  $$ 3 +2 $$ 2 −3$$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A42B586D5174BE6AAFA0E7C0A6943F2&lt;/guid&gt;&#10;                    &lt;answertext&gt; &lt;/answertext&gt;&#10;                    &lt;valuetype&gt;-1&lt;/valuetype&gt;&#10;                &lt;/answer&gt;&#10;                &lt;answer&gt;&#10;                    &lt;guid&gt;F0AF8AB137B34244B5BF2A7F7DB17BBE&lt;/guid&gt;&#10;                    &lt;answertext&gt; &lt;/answertext&gt;&#10;                    &lt;valuetype&gt;-1&lt;/valuetype&gt;&#10;                &lt;/answer&gt;&#10;                &lt;answer&gt;&#10;                    &lt;guid&gt;1E27948269014514BA80EC040F7A4641&lt;/guid&gt;&#10;                    &lt;answertext&gt; &lt;/answertext&gt;&#10;                    &lt;valuetype&gt;1&lt;/valuetype&gt;&#10;                &lt;/answer&gt;&#10;                &lt;answer&gt;&#10;                    &lt;guid&gt;BE9998BF38F9436F922C6CCE81B6211A&lt;/guid&gt;&#10;                    &lt;answertext&gt; &lt;/answertext&gt;&#10;                    &lt;valuetype&gt;-1&lt;/valuetype&gt;&#10;                &lt;/answer&gt;&#10;                &lt;answer&gt;&#10;                    &lt;guid&gt;68C45128607143E4B1BEFABBC869C396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318F424823204F0D8A15F1076D7507ED&lt;/guid&gt;&#10;        &lt;description /&gt;&#10;        &lt;date&gt;9/16/2014 11:27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7C5B253835F14EB989B29F7DFC5CEAAE&lt;/guid&gt;&#10;            &lt;repollguid&gt;1887F4B6493141B3844DDFE6D66FA88F&lt;/repollguid&gt;&#10;            &lt;sourceid&gt;F86F1A4F4A9045B98F53CBDAFA4172A9&lt;/sourceid&gt;&#10;            &lt;questiontext&gt;Let $$ $$ =  $$ 3 +2 $$ 2 −3$$. Two roots are at x=0 and x=1, where is the third roo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-3&lt;/acceptablevalue&gt;&#10;            &lt;minvalue&gt;-3&lt;/minvalue&gt;&#10;            &lt;maxvalue&gt;-3&lt;/maxvalue&gt;&#10;            &lt;numericvaluetype&gt;1&lt;/numericvaluetype&gt;&#10;        &lt;/numeric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C6F1041769D421F8FD00BFD2F3B6D8E&lt;/guid&gt;&#10;        &lt;description /&gt;&#10;        &lt;date&gt;9/16/2014 11:50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C99242E41DA45569032A095E64FB0FF&lt;/guid&gt;&#10;            &lt;repollguid&gt;C3F626E30DD146BC8B9EB322F645FD37&lt;/repollguid&gt;&#10;            &lt;sourceid&gt;6198103AADFB409C9B9E3F70D1C86F51&lt;/sourceid&gt;&#10;            &lt;questiontext&gt;The function $$ $$ =  $$ 3 +2 $$ 2 −3$$ has ____________ asymptot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1E1E075654D4E7388FF5F38D153FB4D&lt;/guid&gt;&#10;                    &lt;answertext&gt;Horizontal&lt;/answertext&gt;&#10;                    &lt;valuetype&gt;-1&lt;/valuetype&gt;&#10;                &lt;/answer&gt;&#10;                &lt;answer&gt;&#10;                    &lt;guid&gt;AC69A3BB7C7B410DBF44CD4F380E332B&lt;/guid&gt;&#10;                    &lt;answertext&gt;Vertical&lt;/answertext&gt;&#10;                    &lt;valuetype&gt;-1&lt;/valuetype&gt;&#10;                &lt;/answer&gt;&#10;                &lt;answer&gt;&#10;                    &lt;guid&gt;F0F2A93294854B999A6A9A789BD7203A&lt;/guid&gt;&#10;                    &lt;answertext&gt;Slant&lt;/answertext&gt;&#10;                    &lt;valuetype&gt;-1&lt;/valuetype&gt;&#10;                &lt;/answer&gt;&#10;                &lt;answer&gt;&#10;                    &lt;guid&gt;E28B3E53A3574DC1B8EEB59D7AE0B457&lt;/guid&gt;&#10;                    &lt;answertext&gt;Vertical and Horizontal&lt;/answertext&gt;&#10;                    &lt;valuetype&gt;-1&lt;/valuetype&gt;&#10;                &lt;/answer&gt;&#10;                &lt;answer&gt;&#10;                    &lt;guid&gt;7CFB67DFFF8D48528949D9655CBB02D3&lt;/guid&gt;&#10;                    &lt;answertext&gt;no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27070A842CF44FA9A897A9FD208A059D&lt;/guid&gt;&#10;        &lt;description /&gt;&#10;        &lt;date&gt;9/16/2014 11:32:1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C65C1CF89DB40F899F0F68ABA68641A&lt;/guid&gt;&#10;            &lt;repollguid&gt;1A66EB8C4A36453B8A213677EA639428&lt;/repollguid&gt;&#10;            &lt;sourceid&gt;220D30A8FED347AC890423112E206DB9&lt;/sourceid&gt;&#10;            &lt;questiontext&gt;Let $$ $$ =  $$ 3 +2 $$ 2 −3$$. What is f’(x)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D78CC64795841249CB2C4AA57CCF068&lt;/guid&gt;&#10;                    &lt;answertext&gt; &lt;/answertext&gt;&#10;                    &lt;valuetype&gt;-1&lt;/valuetype&gt;&#10;                &lt;/answer&gt;&#10;                &lt;answer&gt;&#10;                    &lt;guid&gt;053AFC0423DC44968AC7CD0FA5BC2B02&lt;/guid&gt;&#10;                    &lt;answertext&gt; &lt;/answertext&gt;&#10;                    &lt;valuetype&gt;-1&lt;/valuetype&gt;&#10;                &lt;/answer&gt;&#10;                &lt;answer&gt;&#10;                    &lt;guid&gt;29810C8B63AA499AAD3D744A13AA881D&lt;/guid&gt;&#10;                    &lt;answertext&gt; &lt;/answertext&gt;&#10;                    &lt;valuetype&gt;-1&lt;/valuetype&gt;&#10;                &lt;/answer&gt;&#10;                &lt;answer&gt;&#10;                    &lt;guid&gt;8AA211A2DD824C30BE26112B733658A1&lt;/guid&gt;&#10;                    &lt;answertext&gt; &lt;/answertext&gt;&#10;                    &lt;valuetype&gt;-1&lt;/valuetype&gt;&#10;                &lt;/answer&gt;&#10;                &lt;answer&gt;&#10;                    &lt;guid&gt;AE8AB2FB8F984AD9ABE46A5984326619&lt;/guid&gt;&#10;                    &lt;answertext&gt; &lt;/answertext&gt;&#10;                    &lt;valuetype&gt;1&lt;/valuetype&gt;&#10;                &lt;/answer&gt;&#10;                &lt;answer&gt;&#10;                    &lt;guid&gt;F74BFDAA0B4B4FC187922C643CA8F348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27070A842CF44FA9A897A9FD208A059D&lt;/guid&gt;&#10;        &lt;description /&gt;&#10;        &lt;date&gt;9/16/2014 11:32:1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49D77378BE243998D4F1D53FABBDDB5&lt;/guid&gt;&#10;            &lt;repollguid&gt;1A66EB8C4A36453B8A213677EA639428&lt;/repollguid&gt;&#10;            &lt;sourceid&gt;220D30A8FED347AC890423112E206DB9&lt;/sourceid&gt;&#10;            &lt;questiontext&gt;Let $$ $$ =  $$ 3 +2 $$ 2 −3$$. Then  $$ ′  $$ =3 $$ 2 +4$$−3.  Where does f’(x) = 0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D78CC64795841249CB2C4AA57CCF068&lt;/guid&gt;&#10;                    &lt;answertext&gt; &lt;/answertext&gt;&#10;                    &lt;valuetype&gt;-1&lt;/valuetype&gt;&#10;                &lt;/answer&gt;&#10;                &lt;answer&gt;&#10;                    &lt;guid&gt;053AFC0423DC44968AC7CD0FA5BC2B02&lt;/guid&gt;&#10;                    &lt;answertext&gt; &lt;/answertext&gt;&#10;                    &lt;valuetype&gt;-1&lt;/valuetype&gt;&#10;                &lt;/answer&gt;&#10;                &lt;answer&gt;&#10;                    &lt;guid&gt;29810C8B63AA499AAD3D744A13AA881D&lt;/guid&gt;&#10;                    &lt;answertext&gt; &lt;/answertext&gt;&#10;                    &lt;valuetype&gt;-1&lt;/valuetype&gt;&#10;                &lt;/answer&gt;&#10;                &lt;answer&gt;&#10;                    &lt;guid&gt;8AA211A2DD824C30BE26112B733658A1&lt;/guid&gt;&#10;                    &lt;answertext&gt; &lt;/answertext&gt;&#10;                    &lt;valuetype&gt;1&lt;/valuetype&gt;&#10;                &lt;/answer&gt;&#10;                &lt;answer&gt;&#10;                    &lt;guid&gt;AE8AB2FB8F984AD9ABE46A5984326619&lt;/guid&gt;&#10;                    &lt;answertext&gt; &lt;/answertext&gt;&#10;                    &lt;valuetype&gt;-1&lt;/valuetype&gt;&#10;                &lt;/answer&gt;&#10;                &lt;answer&gt;&#10;                    &lt;guid&gt;F74BFDAA0B4B4FC187922C643CA8F348&lt;/guid&gt;&#10;                    &lt;answertext&gt; 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435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Let f(x)= x^3+2x^2-3x. Two roots are at x=0 and x=1, where is the third root?</vt:lpstr>
      <vt:lpstr>Let f(x)= x^3+2x^2-3x. What is f’(x)?</vt:lpstr>
      <vt:lpstr>Let f(x)= x^3+2x^2-3x. Then f^′ (x)=3x^2+4x-3.  Where does f’(x) = 0? </vt:lpstr>
      <vt:lpstr>Let f(x)= x^3+2x^2-3x. What is f’’(x)?</vt:lpstr>
      <vt:lpstr>Where are the inflection point(s) for f(x)= x^3+2x^2-3x? </vt:lpstr>
      <vt:lpstr>The function f(x)= x^3+2x^2-3x has ____________ asymptotes.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f(x)= x^3+2x^2-3x. Two roots are at x=0 and x=1, where is the third root?</dc:title>
  <dc:creator>Karl H. Frinkle</dc:creator>
  <cp:lastModifiedBy>Karl H. Frinkle</cp:lastModifiedBy>
  <cp:revision>8</cp:revision>
  <dcterms:created xsi:type="dcterms:W3CDTF">2014-09-16T16:27:11Z</dcterms:created>
  <dcterms:modified xsi:type="dcterms:W3CDTF">2014-09-17T20:31:27Z</dcterms:modified>
</cp:coreProperties>
</file>