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8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0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9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8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5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94ECF-F7BE-4E8C-A145-C35956FDD6A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FDCA-6342-48E1-8039-D9C5E35F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9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10" Type="http://schemas.openxmlformats.org/officeDocument/2006/relationships/image" Target="../media/image5.png"/><Relationship Id="rId4" Type="http://schemas.openxmlformats.org/officeDocument/2006/relationships/tags" Target="../tags/tag8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image" Target="../media/image7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image" Target="../media/image9.png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image" Target="../media/image11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3.xml"/><Relationship Id="rId7" Type="http://schemas.openxmlformats.org/officeDocument/2006/relationships/image" Target="../media/image13.png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dirty="0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4114800" cy="4038599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 f(x)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 f’(x)</a:t>
            </a:r>
            <a:r>
              <a:rPr lang="en-US" baseline="30000" dirty="0" smtClean="0"/>
              <a:t>2</a:t>
            </a:r>
            <a:r>
              <a:rPr lang="en-US" dirty="0" smtClean="0"/>
              <a:t> f(x)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 f(x) f’(x)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 f(x)</a:t>
            </a:r>
            <a:r>
              <a:rPr lang="en-US" baseline="30000" dirty="0" smtClean="0"/>
              <a:t>2</a:t>
            </a:r>
            <a:r>
              <a:rPr lang="en-US" dirty="0" smtClean="0"/>
              <a:t> f’(x)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27692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346448"/>
            <a:ext cx="186474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103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, then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38200" cy="5105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600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7737326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1676400"/>
                <a:ext cx="2057400" cy="4944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676400"/>
                <a:ext cx="2057400" cy="49440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40640" y="5118862"/>
            <a:ext cx="520700" cy="520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8577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-2x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x/y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-x/y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y/x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-y/x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-2y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1399054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926080"/>
            <a:ext cx="712788" cy="4572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071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den>
                    </m:f>
                  </m:oMath>
                </a14:m>
                <a:r>
                  <a:rPr lang="en-US" dirty="0" smtClean="0"/>
                  <a:t> has a horizontal asymptote of 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  <a:blipFill rotWithShape="1">
                <a:blip r:embed="rId7"/>
                <a:stretch>
                  <a:fillRect l="-1704" r="-3111" b="-17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41148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y=-1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y=-2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y=1/2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y=-1/2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</a:t>
            </a:r>
            <a:r>
              <a:rPr lang="en-US" dirty="0" smtClean="0"/>
              <a:t>has </a:t>
            </a:r>
            <a:r>
              <a:rPr lang="en-US" dirty="0" smtClean="0"/>
              <a:t>no H.A.!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6902204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30880"/>
            <a:ext cx="668338" cy="4572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519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den>
                    </m:f>
                  </m:oMath>
                </a14:m>
                <a:r>
                  <a:rPr lang="en-US" dirty="0" smtClean="0"/>
                  <a:t> has roots at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  <a:blipFill rotWithShape="1">
                <a:blip r:embed="rId7"/>
                <a:stretch>
                  <a:fillRect r="-963" b="-17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41148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x=1, -2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 = -1, 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x=1/2, 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x=-1/2, 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x=1, -2, -1/2, 3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x=-1, 2, 1/2, -3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</a:t>
            </a:r>
            <a:r>
              <a:rPr lang="en-US" dirty="0" smtClean="0"/>
              <a:t>has </a:t>
            </a:r>
            <a:r>
              <a:rPr lang="en-US" dirty="0" smtClean="0"/>
              <a:t>no roots!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2984146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88080"/>
            <a:ext cx="1492250" cy="4572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255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den>
                    </m:f>
                  </m:oMath>
                </a14:m>
                <a:r>
                  <a:rPr lang="en-US" dirty="0" smtClean="0"/>
                  <a:t> has vertical asymptotes at 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  <a:blipFill rotWithShape="1">
                <a:blip r:embed="rId7"/>
                <a:stretch>
                  <a:fillRect r="-963" b="-17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41148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x=1, -2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 = -1, 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x=1/2, 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x=-1/2, 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x=1, -2, -1/2, 3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x=-1, 2, 1/2, -3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x=0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</a:t>
            </a:r>
            <a:r>
              <a:rPr lang="en-US" dirty="0" smtClean="0"/>
              <a:t>has </a:t>
            </a:r>
            <a:r>
              <a:rPr lang="en-US" smtClean="0"/>
              <a:t>no </a:t>
            </a:r>
            <a:r>
              <a:rPr lang="en-US" smtClean="0"/>
              <a:t>V.A.!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018330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407920"/>
            <a:ext cx="1150938" cy="36576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034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764AD1FBB884EDEAFB6B382E7FE8D6A&lt;/guid&gt;&#10;        &lt;description /&gt;&#10;        &lt;date&gt;9/17/2014 4:08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1C6A380C9E451B811AFD790649A097&lt;/guid&gt;&#10;            &lt;repollguid&gt;781355DCC10B47638775A48C9818BF28&lt;/repollguid&gt;&#10;            &lt;sourceid&gt;B4773EABE4B841AC9DC842632F088A55&lt;/sourceid&gt;&#10;            &lt;questiontext&gt;If  $$ 2 + $$ 2 =1, then  $$$$ $$$$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78F6F8EE72416CAAD836B3CA54459F&lt;/guid&gt;&#10;                    &lt;answertext&gt;2x&lt;/answertext&gt;&#10;                    &lt;valuetype&gt;-1&lt;/valuetype&gt;&#10;                &lt;/answer&gt;&#10;                &lt;answer&gt;&#10;                    &lt;guid&gt;AFB7080A0ABF48A7AA41767F7F91C647&lt;/guid&gt;&#10;                    &lt;answertext&gt;-2x&lt;/answertext&gt;&#10;                    &lt;valuetype&gt;-1&lt;/valuetype&gt;&#10;                &lt;/answer&gt;&#10;                &lt;answer&gt;&#10;                    &lt;guid&gt;1DBDB6B776BA4F878DD377B1DBDC036E&lt;/guid&gt;&#10;                    &lt;answertext&gt;x/y&lt;/answertext&gt;&#10;                    &lt;valuetype&gt;-1&lt;/valuetype&gt;&#10;                &lt;/answer&gt;&#10;                &lt;answer&gt;&#10;                    &lt;guid&gt;C901EC44E6B443A792F8C7727ADCA74C&lt;/guid&gt;&#10;                    &lt;answertext&gt;-x/y&lt;/answertext&gt;&#10;                    &lt;valuetype&gt;1&lt;/valuetype&gt;&#10;                &lt;/answer&gt;&#10;                &lt;answer&gt;&#10;                    &lt;guid&gt;53E819CC4CF14E93BAB6739F27FFB58F&lt;/guid&gt;&#10;                    &lt;answertext&gt;y/x&lt;/answertext&gt;&#10;                    &lt;valuetype&gt;-1&lt;/valuetype&gt;&#10;                &lt;/answer&gt;&#10;                &lt;answer&gt;&#10;                    &lt;guid&gt;2F7FF34F879447C6A1C434623289CD97&lt;/guid&gt;&#10;                    &lt;answertext&gt;-y/x&lt;/answertext&gt;&#10;                    &lt;valuetype&gt;-1&lt;/valuetype&gt;&#10;                &lt;/answer&gt;&#10;                &lt;answer&gt;&#10;                    &lt;guid&gt;F414DEB96B4C43EF818A8711B2FF0C5A&lt;/guid&gt;&#10;                    &lt;answertext&gt;2y&lt;/answertext&gt;&#10;                    &lt;valuetype&gt;-1&lt;/valuetype&gt;&#10;                &lt;/answer&gt;&#10;                &lt;answer&gt;&#10;                    &lt;guid&gt;F3B94321EEDB48389C4C8BDF98959345&lt;/guid&gt;&#10;                    &lt;answertext&gt;-2y&lt;/answertext&gt;&#10;                    &lt;valuetype&gt;-1&lt;/valuetype&gt;&#10;                &lt;/answer&gt;&#10;                &lt;answer&gt;&#10;                    &lt;guid&gt;C330730136E2463ABACC789CF50659F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FBB623EDA5749EBBFF772D70D68074B&lt;/guid&gt;&#10;        &lt;description /&gt;&#10;        &lt;date&gt;9/17/2014 4:19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0AF0848747D40A18A5FAB9E9879290E&lt;/guid&gt;&#10;            &lt;repollguid&gt;E0C68B41A797421CA72DBDB1B5D2DEA9&lt;/repollguid&gt;&#10;            &lt;sourceid&gt;8547C87FC18E4C5D9767B1F503B9DBD5&lt;/sourceid&gt;&#10;            &lt;questiontext&gt;The function $$ $$ =  (2$$+1)($$−3) ($$−1)($$+2)  has a horizontal asymptote of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3A45BA09F234E47B3C1A05F8834644F&lt;/guid&gt;&#10;                    &lt;answertext&gt;y=1&lt;/answertext&gt;&#10;                    &lt;valuetype&gt;-1&lt;/valuetype&gt;&#10;                &lt;/answer&gt;&#10;                &lt;answer&gt;&#10;                    &lt;guid&gt;4D37F877EE944C14890B5BFA52F8F067&lt;/guid&gt;&#10;                    &lt;answertext&gt;y=-1&lt;/answertext&gt;&#10;                    &lt;valuetype&gt;-1&lt;/valuetype&gt;&#10;                &lt;/answer&gt;&#10;                &lt;answer&gt;&#10;                    &lt;guid&gt;0E54C274F78C4E90BF4252EC60D322B9&lt;/guid&gt;&#10;                    &lt;answertext&gt;y=2&lt;/answertext&gt;&#10;                    &lt;valuetype&gt;1&lt;/valuetype&gt;&#10;                &lt;/answer&gt;&#10;                &lt;answer&gt;&#10;                    &lt;guid&gt;97D72F7D28074DE6A3148E4C0AEA12B7&lt;/guid&gt;&#10;                    &lt;answertext&gt;y=-2&lt;/answertext&gt;&#10;                    &lt;valuetype&gt;-1&lt;/valuetype&gt;&#10;                &lt;/answer&gt;&#10;                &lt;answer&gt;&#10;                    &lt;guid&gt;2186A558972B46FCB95FA05A6960DD88&lt;/guid&gt;&#10;                    &lt;answertext&gt;y=0&lt;/answertext&gt;&#10;                    &lt;valuetype&gt;-1&lt;/valuetype&gt;&#10;                &lt;/answer&gt;&#10;                &lt;answer&gt;&#10;                    &lt;guid&gt;851170FCFEFB4CC5AD0CB5062A3CE5EB&lt;/guid&gt;&#10;                    &lt;answertext&gt;y=1/2&lt;/answertext&gt;&#10;                    &lt;valuetype&gt;-1&lt;/valuetype&gt;&#10;                &lt;/answer&gt;&#10;                &lt;answer&gt;&#10;                    &lt;guid&gt;1C54C4C32F93447283403FE6248A4462&lt;/guid&gt;&#10;                    &lt;answertext&gt;y=-1/2&lt;/answertext&gt;&#10;                    &lt;valuetype&gt;-1&lt;/valuetype&gt;&#10;                &lt;/answer&gt;&#10;                &lt;answer&gt;&#10;                    &lt;guid&gt;9EF03B01AF6047218C5A121789328D31&lt;/guid&gt;&#10;                    &lt;answertext&gt;it has no H.A.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FBB623EDA5749EBBFF772D70D68074B&lt;/guid&gt;&#10;        &lt;description /&gt;&#10;        &lt;date&gt;9/17/2014 4:19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A543350A4094B04BB6156F08FECB3E8&lt;/guid&gt;&#10;            &lt;repollguid&gt;E0C68B41A797421CA72DBDB1B5D2DEA9&lt;/repollguid&gt;&#10;            &lt;sourceid&gt;8547C87FC18E4C5D9767B1F503B9DBD5&lt;/sourceid&gt;&#10;            &lt;questiontext&gt;The function $$ $$ =  (2$$+1)($$−3) ($$−1)($$+2)  has roots a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3A45BA09F234E47B3C1A05F8834644F&lt;/guid&gt;&#10;                    &lt;answertext&gt;x=1, -2&lt;/answertext&gt;&#10;                    &lt;valuetype&gt;-1&lt;/valuetype&gt;&#10;                &lt;/answer&gt;&#10;                &lt;answer&gt;&#10;                    &lt;guid&gt;4D37F877EE944C14890B5BFA52F8F067&lt;/guid&gt;&#10;                    &lt;answertext&gt;x = -1, 2&lt;/answertext&gt;&#10;                    &lt;valuetype&gt;-1&lt;/valuetype&gt;&#10;                &lt;/answer&gt;&#10;                &lt;answer&gt;&#10;                    &lt;guid&gt;0E54C274F78C4E90BF4252EC60D322B9&lt;/guid&gt;&#10;                    &lt;answertext&gt;x=1/2, 3&lt;/answertext&gt;&#10;                    &lt;valuetype&gt;-1&lt;/valuetype&gt;&#10;                &lt;/answer&gt;&#10;                &lt;answer&gt;&#10;                    &lt;guid&gt;97D72F7D28074DE6A3148E4C0AEA12B7&lt;/guid&gt;&#10;                    &lt;answertext&gt;x=-1/2, 3&lt;/answertext&gt;&#10;                    &lt;valuetype&gt;1&lt;/valuetype&gt;&#10;                &lt;/answer&gt;&#10;                &lt;answer&gt;&#10;                    &lt;guid&gt;2186A558972B46FCB95FA05A6960DD88&lt;/guid&gt;&#10;                    &lt;answertext&gt;x=1, -2, -1/2, 3 &lt;/answertext&gt;&#10;                    &lt;valuetype&gt;-1&lt;/valuetype&gt;&#10;                &lt;/answer&gt;&#10;                &lt;answer&gt;&#10;                    &lt;guid&gt;851170FCFEFB4CC5AD0CB5062A3CE5EB&lt;/guid&gt;&#10;                    &lt;answertext&gt;x=-1, 2, 1/2, -3 &lt;/answertext&gt;&#10;                    &lt;valuetype&gt;-1&lt;/valuetype&gt;&#10;                &lt;/answer&gt;&#10;                &lt;answer&gt;&#10;                    &lt;guid&gt;1C54C4C32F93447283403FE6248A4462&lt;/guid&gt;&#10;                    &lt;answertext&gt;x=0&lt;/answertext&gt;&#10;                    &lt;valuetype&gt;-1&lt;/valuetype&gt;&#10;                &lt;/answer&gt;&#10;                &lt;answer&gt;&#10;                    &lt;guid&gt;9EF03B01AF6047218C5A121789328D31&lt;/guid&gt;&#10;                    &lt;answertext&gt;it has no roots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5429EC2A91F542408A7D56C2CF29CA5E&lt;/guid&gt;&#10;        &lt;description /&gt;&#10;        &lt;date&gt;9/17/2014 4:11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BC162F750EA4E268AD2792BFBF0BEC5&lt;/guid&gt;&#10;            &lt;repollguid&gt;A83171F113594B19A20191826F8A234F&lt;/repollguid&gt;&#10;            &lt;sourceid&gt;96D2F2CCB6BA4AF7A404FCEFE74A4D22&lt;/sourceid&gt;&#10;            &lt;questiontext&gt; $$ $$$$   $$($$) 3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F2C2C0705F248558F9325782F7FCE96&lt;/guid&gt;&#10;                    &lt;answertext&gt;3 f(x)2&lt;/answertext&gt;&#10;                    &lt;valuetype&gt;-1&lt;/valuetype&gt;&#10;                &lt;/answer&gt;&#10;                &lt;answer&gt;&#10;                    &lt;guid&gt;087D0C4D1ED74F5D9F55E184A8EA849D&lt;/guid&gt;&#10;                    &lt;answertext&gt;3 f’(x)2 f(x)&lt;/answertext&gt;&#10;                    &lt;valuetype&gt;-1&lt;/valuetype&gt;&#10;                &lt;/answer&gt;&#10;                &lt;answer&gt;&#10;                    &lt;guid&gt;2570BE2AA5F041A39347F6EB42DD1035&lt;/guid&gt;&#10;                    &lt;answertext&gt;0&lt;/answertext&gt;&#10;                    &lt;valuetype&gt;-1&lt;/valuetype&gt;&#10;                &lt;/answer&gt;&#10;                &lt;answer&gt;&#10;                    &lt;guid&gt;2E71C52BC7154224BB7ABE72D951BC83&lt;/guid&gt;&#10;                    &lt;answertext&gt;3 f(x) f’(x)&lt;/answertext&gt;&#10;                    &lt;valuetype&gt;-1&lt;/valuetype&gt;&#10;                &lt;/answer&gt;&#10;                &lt;answer&gt;&#10;                    &lt;guid&gt;88FE0A9FCD5F4C9987516EBE86B99C6C&lt;/guid&gt;&#10;                    &lt;answertext&gt;3 f(x)2 f’(x)&lt;/answertext&gt;&#10;                    &lt;valuetype&gt;1&lt;/valuetype&gt;&#10;                &lt;/answer&gt;&#10;                &lt;answer&gt;&#10;                    &lt;guid&gt;4D3B10B8969E437EAD84056C40334C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FBB623EDA5749EBBFF772D70D68074B&lt;/guid&gt;&#10;        &lt;description /&gt;&#10;        &lt;date&gt;9/17/2014 4:19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48208E201B48388E9C7DF3444CF29A&lt;/guid&gt;&#10;            &lt;repollguid&gt;E0C68B41A797421CA72DBDB1B5D2DEA9&lt;/repollguid&gt;&#10;            &lt;sourceid&gt;8547C87FC18E4C5D9767B1F503B9DBD5&lt;/sourceid&gt;&#10;            &lt;questiontext&gt;The function $$ $$ =  (2$$+1)($$−3) ($$−1)($$+2)  has vertical asymptotes at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3A45BA09F234E47B3C1A05F8834644F&lt;/guid&gt;&#10;                    &lt;answertext&gt;x=1, -2&lt;/answertext&gt;&#10;                    &lt;valuetype&gt;1&lt;/valuetype&gt;&#10;                &lt;/answer&gt;&#10;                &lt;answer&gt;&#10;                    &lt;guid&gt;4D37F877EE944C14890B5BFA52F8F067&lt;/guid&gt;&#10;                    &lt;answertext&gt;x = -1, 2&lt;/answertext&gt;&#10;                    &lt;valuetype&gt;-1&lt;/valuetype&gt;&#10;                &lt;/answer&gt;&#10;                &lt;answer&gt;&#10;                    &lt;guid&gt;0E54C274F78C4E90BF4252EC60D322B9&lt;/guid&gt;&#10;                    &lt;answertext&gt;x=1/2, 3&lt;/answertext&gt;&#10;                    &lt;valuetype&gt;-1&lt;/valuetype&gt;&#10;                &lt;/answer&gt;&#10;                &lt;answer&gt;&#10;                    &lt;guid&gt;97D72F7D28074DE6A3148E4C0AEA12B7&lt;/guid&gt;&#10;                    &lt;answertext&gt;x=-1/2, 3&lt;/answertext&gt;&#10;                    &lt;valuetype&gt;-1&lt;/valuetype&gt;&#10;                &lt;/answer&gt;&#10;                &lt;answer&gt;&#10;                    &lt;guid&gt;2186A558972B46FCB95FA05A6960DD88&lt;/guid&gt;&#10;                    &lt;answertext&gt;x=1, -2, -1/2, 3 &lt;/answertext&gt;&#10;                    &lt;valuetype&gt;-1&lt;/valuetype&gt;&#10;                &lt;/answer&gt;&#10;                &lt;answer&gt;&#10;                    &lt;guid&gt;851170FCFEFB4CC5AD0CB5062A3CE5EB&lt;/guid&gt;&#10;                    &lt;answertext&gt;x=-1, 2, 1/2, -3 &lt;/answertext&gt;&#10;                    &lt;valuetype&gt;-1&lt;/valuetype&gt;&#10;                &lt;/answer&gt;&#10;                &lt;answer&gt;&#10;                    &lt;guid&gt;1C54C4C32F93447283403FE6248A4462&lt;/guid&gt;&#10;                    &lt;answertext&gt;x=0&lt;/answertext&gt;&#10;                    &lt;valuetype&gt;-1&lt;/valuetype&gt;&#10;                &lt;/answer&gt;&#10;                &lt;answer&gt;&#10;                    &lt;guid&gt;9EF03B01AF6047218C5A121789328D31&lt;/guid&gt;&#10;                    &lt;answertext&gt;it as no roots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063D3D86D154A3CA57E8E55B7B85899&lt;/guid&gt;&#10;        &lt;description /&gt;&#10;        &lt;date&gt;9/17/2014 4:1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A4769945269493884D2221729201FC3&lt;/guid&gt;&#10;            &lt;repollguid&gt;9A0672DCF81A40B29B715E963842B18D&lt;/repollguid&gt;&#10;            &lt;sourceid&gt;19CE0F07A5F8425A8CD3C48A2EF1FEDE&lt;/sourceid&gt;&#10;            &lt;questiontext&gt;If $$=   1− $$ 2  , the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2C8AE3523204EE8A0EC9D731B87228F&lt;/guid&gt;&#10;                    &lt;answertext&gt;    &lt;/answertext&gt;&#10;                    &lt;valuetype&gt;-1&lt;/valuetype&gt;&#10;                &lt;/answer&gt;&#10;                &lt;answer&gt;&#10;                    &lt;guid&gt;E127A234370942F78872C372B42EAD4D&lt;/guid&gt;&#10;                    &lt;answertext&gt; &lt;/answertext&gt;&#10;                    &lt;valuetype&gt;-1&lt;/valuetype&gt;&#10;                &lt;/answer&gt;&#10;                &lt;answer&gt;&#10;                    &lt;guid&gt;E3DEA8CD120C461488B893AD766AB5FB&lt;/guid&gt;&#10;                    &lt;answertext&gt; &lt;/answertext&gt;&#10;                    &lt;valuetype&gt;-1&lt;/valuetype&gt;&#10;                &lt;/answer&gt;&#10;                &lt;answer&gt;&#10;                    &lt;guid&gt;7E3DD87954864D398DFA3D1246D0C5FF&lt;/guid&gt;&#10;                    &lt;answertext&gt; &lt;/answertext&gt;&#10;                    &lt;valuetype&gt;-1&lt;/valuetype&gt;&#10;                &lt;/answer&gt;&#10;                &lt;answer&gt;&#10;                    &lt;guid&gt;9EA248D00764437A9EF04240025758C7&lt;/guid&gt;&#10;                    &lt;answertext&gt; &lt;/answertext&gt;&#10;                    &lt;valuetype&gt;1&lt;/valuetype&gt;&#10;                &lt;/answer&gt;&#10;                &lt;answer&gt;&#10;                    &lt;guid&gt;53B96CF93C4C432AB86463608232C629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356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Chart</vt:lpstr>
      <vt:lpstr>Microsoft Graph Chart</vt:lpstr>
      <vt:lpstr>d/dx  〖f(x)〗^3= </vt:lpstr>
      <vt:lpstr>If y= √(1-x^2 ), then</vt:lpstr>
      <vt:lpstr>If x^2+y^2=1, then dy/dx= </vt:lpstr>
      <vt:lpstr>The function f(x)=( (2x+1)(x-3))/((x-1)(x+2)) has a horizontal asymptote of </vt:lpstr>
      <vt:lpstr>The function f(x)=( (2x+1)(x-3))/((x-1)(x+2)) has roots at</vt:lpstr>
      <vt:lpstr>The function f(x)=( (2x+1)(x-3))/((x-1)(x+2)) has vertical asymptotes at 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x^2+y^2=1, then dy/dx= </dc:title>
  <dc:creator>Karl H. Frinkle</dc:creator>
  <cp:lastModifiedBy>Karl H. Frinkle</cp:lastModifiedBy>
  <cp:revision>10</cp:revision>
  <dcterms:created xsi:type="dcterms:W3CDTF">2014-09-17T21:08:46Z</dcterms:created>
  <dcterms:modified xsi:type="dcterms:W3CDTF">2014-09-19T18:53:40Z</dcterms:modified>
</cp:coreProperties>
</file>