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8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29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461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11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4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9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90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7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23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32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92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2B321-7555-4664-87EB-93B3C14464D4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391CB-C05E-4F52-BB3A-AEF27E32E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41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8.xml"/><Relationship Id="rId7" Type="http://schemas.openxmlformats.org/officeDocument/2006/relationships/oleObject" Target="../embeddings/oleObject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2.xml"/><Relationship Id="rId7" Type="http://schemas.openxmlformats.org/officeDocument/2006/relationships/oleObject" Target="../embeddings/oleObject6.bin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Gravity is a force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0388450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133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5390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forces acting on the same object can be combined to give a single resultant force acting on the object.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14600"/>
            <a:ext cx="4114800" cy="3611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 all the time.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Some of the time.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62572313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560320"/>
            <a:ext cx="647129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3523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no forces are acting on object, the object will….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Stop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speed up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slow down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continue at same velocity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 enough info—It depends on the object and its surroundings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5989412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157728"/>
            <a:ext cx="2964117" cy="97536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3958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tendency of an object to continue travelling once in motion is called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09800"/>
            <a:ext cx="4114800" cy="3916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Mass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Inertia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Acceleration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Equilibrium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Resultant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861835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743200"/>
            <a:ext cx="1203325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711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This force is always parallel to the surface in question: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09800"/>
            <a:ext cx="4114800" cy="3916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Contact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Normal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Friction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Tension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Weight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167473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328416"/>
            <a:ext cx="1370013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6895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Normal forces are when a surface exerts a push on an object resting upon it.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90800"/>
            <a:ext cx="4114800" cy="3535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Surfaces cant push back silly goose!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76425760"/>
              </p:ext>
            </p:extLst>
          </p:nvPr>
        </p:nvGraphicFramePr>
        <p:xfrm>
          <a:off x="4508500" y="2209800"/>
          <a:ext cx="45720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209800"/>
                        <a:ext cx="4572000" cy="453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6365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9009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75C17571BB1C4452A855CC67AFFFB654&lt;/guid&gt;&#10;        &lt;description /&gt;&#10;        &lt;date&gt;9/5/2014 2:4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0F00FC0B7394E8FB70EF185D5B7F84A&lt;/guid&gt;&#10;            &lt;repollguid&gt;C2EBC2B9427F4DBEA3FCA4F18F00930E&lt;/repollguid&gt;&#10;            &lt;sourceid&gt;F7FD63364BFF42E3A249A0FE1EF951BE&lt;/sourceid&gt;&#10;            &lt;questiontext&gt;The tendency of an object to continue travelling once in motion is called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276CF3968934235BA2C391F80D0DB9B&lt;/guid&gt;&#10;                    &lt;answertext&gt;Mass&lt;/answertext&gt;&#10;                    &lt;valuetype&gt;-1&lt;/valuetype&gt;&#10;                &lt;/answer&gt;&#10;                &lt;answer&gt;&#10;                    &lt;guid&gt;449BBD8ADF4C4075B256930971AED150&lt;/guid&gt;&#10;                    &lt;answertext&gt;Inertia&lt;/answertext&gt;&#10;                    &lt;valuetype&gt;1&lt;/valuetype&gt;&#10;                &lt;/answer&gt;&#10;                &lt;answer&gt;&#10;                    &lt;guid&gt;CDCF98FB163E4F239FC1CF8CBEBD3D03&lt;/guid&gt;&#10;                    &lt;answertext&gt;Acceleration&lt;/answertext&gt;&#10;                    &lt;valuetype&gt;-1&lt;/valuetype&gt;&#10;                &lt;/answer&gt;&#10;                &lt;answer&gt;&#10;                    &lt;guid&gt;91BD9CD3FF734589A54764AD2736A81F&lt;/guid&gt;&#10;                    &lt;answertext&gt;Equilibrium&lt;/answertext&gt;&#10;                    &lt;valuetype&gt;-1&lt;/valuetype&gt;&#10;                &lt;/answer&gt;&#10;                &lt;answer&gt;&#10;                    &lt;guid&gt;9D3BBCBB14FF4F65A73296C7422B8405&lt;/guid&gt;&#10;                    &lt;answertext&gt;Resultant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MultiChoiceSlide"/>
  <p:tag name="TPQUESTIONXML" val="﻿&lt;?xml version=&quot;1.0&quot; encoding=&quot;utf-8&quot;?&gt;&#10;&lt;questionlist&gt;&#10;    &lt;properties&gt;&#10;        &lt;guid&gt;078163D82C5B4A4E9390034F6D4936B3&lt;/guid&gt;&#10;        &lt;description /&gt;&#10;        &lt;date&gt;9/5/2014 2:46:5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FB50C4392134BA0B79116DE13172454&lt;/guid&gt;&#10;            &lt;repollguid&gt;0E00867F18CF47C08DAE9A54EF970020&lt;/repollguid&gt;&#10;            &lt;sourceid&gt;D242AD16D3F64EB4BFAD2B1B02ABC48F&lt;/sourceid&gt;&#10;            &lt;questiontext&gt;This force is always parallel to the surface in question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D2C9F6E2C4F4DE9AB309E80ADA4F9DA&lt;/guid&gt;&#10;                    &lt;answertext&gt;Contact&lt;/answertext&gt;&#10;                    &lt;valuetype&gt;-1&lt;/valuetype&gt;&#10;                &lt;/answer&gt;&#10;                &lt;answer&gt;&#10;                    &lt;guid&gt;111099C76E46443D99BABBDD6C03D827&lt;/guid&gt;&#10;                    &lt;answertext&gt;Normal&lt;/answertext&gt;&#10;                    &lt;valuetype&gt;-1&lt;/valuetype&gt;&#10;                &lt;/answer&gt;&#10;                &lt;answer&gt;&#10;                    &lt;guid&gt;15CA79F3B61A469FB2D43BC88DE814D6&lt;/guid&gt;&#10;                    &lt;answertext&gt;Friction&lt;/answertext&gt;&#10;                    &lt;valuetype&gt;1&lt;/valuetype&gt;&#10;                &lt;/answer&gt;&#10;                &lt;answer&gt;&#10;                    &lt;guid&gt;834400C79EF24910BD98C0D984083208&lt;/guid&gt;&#10;                    &lt;answertext&gt;Tension&lt;/answertext&gt;&#10;                    &lt;valuetype&gt;-1&lt;/valuetype&gt;&#10;                &lt;/answer&gt;&#10;                &lt;answer&gt;&#10;                    &lt;guid&gt;B98D6B742204477897B49E2019342B38&lt;/guid&gt;&#10;                    &lt;answertext&gt;Weight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7374245D2B84468AA6CAA1B5FC1ED1D&lt;/guid&gt;&#10;        &lt;description /&gt;&#10;        &lt;date&gt;9/5/2014 2:40:0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0819DD7132C44549AEC24C676ECE236&lt;/guid&gt;&#10;            &lt;repollguid&gt;28FE53E9E1FE443885407465446E2013&lt;/repollguid&gt;&#10;            &lt;sourceid&gt;52E684C812F34753A8C9EE74C4C698C3&lt;/sourceid&gt;&#10;            &lt;questiontext&gt;Gravity is a forc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3ECC7766624340B6AAEEB40D3F39C5A9&lt;/guid&gt;&#10;                    &lt;answertext&gt;True&lt;/answertext&gt;&#10;                    &lt;valuetype&gt;-1&lt;/valuetype&gt;&#10;                &lt;/answer&gt;&#10;                &lt;answer&gt;&#10;                    &lt;guid&gt;2F45B342002548BCA9E75E357D393788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8782A34BB8D482B891AB93B34DBA297&lt;/guid&gt;&#10;        &lt;description /&gt;&#10;        &lt;date&gt;9/5/2014 2:48:0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285DDDC5AB2441B9A1E01D426DB48E7&lt;/guid&gt;&#10;            &lt;repollguid&gt;4589ADD6DB354E44A6F420AF41DACA49&lt;/repollguid&gt;&#10;            &lt;sourceid&gt;F8F3D0CB4D0A4062A4F89956CD6CF6F5&lt;/sourceid&gt;&#10;            &lt;questiontext&gt;Normal forces are when a surface exerts a push on an object resting upon i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5F3D8EB8A974BBBAC729F862A6FCECF&lt;/guid&gt;&#10;                    &lt;answertext&gt;True&lt;/answertext&gt;&#10;                    &lt;valuetype&gt;1&lt;/valuetype&gt;&#10;                &lt;/answer&gt;&#10;                &lt;answer&gt;&#10;                    &lt;guid&gt;95886F2FAEA74B8FB6A99577682EB838&lt;/guid&gt;&#10;                    &lt;answertext&gt;False&lt;/answertext&gt;&#10;                    &lt;valuetype&gt;-1&lt;/valuetype&gt;&#10;                &lt;/answer&gt;&#10;                &lt;answer&gt;&#10;                    &lt;guid&gt;C7DA177388DD4F90A8C58DC3A68DCBD4&lt;/guid&gt;&#10;                    &lt;answertext&gt;Surfaces cant push back silly goose!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9E78595D2C94BB086DEB22647616D5B&lt;/guid&gt;&#10;        &lt;description /&gt;&#10;        &lt;date&gt;9/5/2014 2:40:3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CAFE0066E0A4C4BBE00F413BBFED8BC&lt;/guid&gt;&#10;            &lt;repollguid&gt;A7E5E5BB80AE49D399AF8F2D84C3D645&lt;/repollguid&gt;&#10;            &lt;sourceid&gt;AFE39F344328454F9655085AD72895F2&lt;/sourceid&gt;&#10;            &lt;questiontext&gt;Two forces acting on the same object can be combined to give a single resultant force acting on the objec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50E744D2D1045E28A978FCA775015F5&lt;/guid&gt;&#10;                    &lt;answertext&gt;Yes&lt;/answertext&gt;&#10;                    &lt;valuetype&gt;1&lt;/valuetype&gt;&#10;                &lt;/answer&gt;&#10;                &lt;answer&gt;&#10;                    &lt;guid&gt;2CC96D4E9736405DB7FF8F14AD182023&lt;/guid&gt;&#10;                    &lt;answertext&gt;No&lt;/answertext&gt;&#10;                    &lt;valuetype&gt;-1&lt;/valuetype&gt;&#10;                &lt;/answer&gt;&#10;                &lt;answer&gt;&#10;                    &lt;guid&gt;6FD685512BB9469E8575670C9A5F68AC&lt;/guid&gt;&#10;                    &lt;answertext&gt;Not all the time.&lt;/answertext&gt;&#10;                    &lt;valuetype&gt;-1&lt;/valuetype&gt;&#10;                &lt;/answer&gt;&#10;                &lt;answer&gt;&#10;                    &lt;guid&gt;7126C519D35D42FAB7A63B97B4FD6CB3&lt;/guid&gt;&#10;                    &lt;answertext&gt;Some of the tim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7E61009F9C44345BA8BF83B3E8F0222&lt;/guid&gt;&#10;        &lt;description /&gt;&#10;        &lt;date&gt;9/5/2014 2:42:1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971983667E049F7830BE64D1FC84376&lt;/guid&gt;&#10;            &lt;repollguid&gt;F59724F272E04D89B98865ED5A712A20&lt;/repollguid&gt;&#10;            &lt;sourceid&gt;6EDFA519E01B44FA94A1E782020F03D6&lt;/sourceid&gt;&#10;            &lt;questiontext&gt;If no forces are acting on object, the object will…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88C6E3D157B4FE6ADAAEDFCEBCE7C50&lt;/guid&gt;&#10;                    &lt;answertext&gt;Stop&lt;/answertext&gt;&#10;                    &lt;valuetype&gt;-1&lt;/valuetype&gt;&#10;                &lt;/answer&gt;&#10;                &lt;answer&gt;&#10;                    &lt;guid&gt;708939A300C045318CB29CBB0E0D82DD&lt;/guid&gt;&#10;                    &lt;answertext&gt;speed up&lt;/answertext&gt;&#10;                    &lt;valuetype&gt;-1&lt;/valuetype&gt;&#10;                &lt;/answer&gt;&#10;                &lt;answer&gt;&#10;                    &lt;guid&gt;3D8A22973A66476FA607E17191461901&lt;/guid&gt;&#10;                    &lt;answertext&gt;slow down&lt;/answertext&gt;&#10;                    &lt;valuetype&gt;-1&lt;/valuetype&gt;&#10;                &lt;/answer&gt;&#10;                &lt;answer&gt;&#10;                    &lt;guid&gt;B28C21151BA14628AEA2710796F4C138&lt;/guid&gt;&#10;                    &lt;answertext&gt;continue at same velocity&lt;/answertext&gt;&#10;                    &lt;valuetype&gt;1&lt;/valuetype&gt;&#10;                &lt;/answer&gt;&#10;                &lt;answer&gt;&#10;                    &lt;guid&gt;3ED3D253316E4F858EDAF54E475BF0D9&lt;/guid&gt;&#10;                    &lt;answertext&gt;not enough info—It depends on the object and its surroundings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129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Gravity is a force</vt:lpstr>
      <vt:lpstr>Two forces acting on the same object can be combined to give a single resultant force acting on the object.</vt:lpstr>
      <vt:lpstr>If no forces are acting on object, the object will….</vt:lpstr>
      <vt:lpstr>The tendency of an object to continue travelling once in motion is called</vt:lpstr>
      <vt:lpstr>This force is always parallel to the surface in question:</vt:lpstr>
      <vt:lpstr>Normal forces are when a surface exerts a push on an object resting upon it.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7</cp:revision>
  <dcterms:created xsi:type="dcterms:W3CDTF">2014-09-05T19:37:48Z</dcterms:created>
  <dcterms:modified xsi:type="dcterms:W3CDTF">2014-09-05T20:04:51Z</dcterms:modified>
</cp:coreProperties>
</file>