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6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9E54-9D72-4797-80A2-541D66909047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14BA-A694-405A-BADA-9326636C3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6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9E54-9D72-4797-80A2-541D66909047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14BA-A694-405A-BADA-9326636C3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2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9E54-9D72-4797-80A2-541D66909047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14BA-A694-405A-BADA-9326636C3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40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9E54-9D72-4797-80A2-541D66909047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14BA-A694-405A-BADA-9326636C3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9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9E54-9D72-4797-80A2-541D66909047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14BA-A694-405A-BADA-9326636C3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1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9E54-9D72-4797-80A2-541D66909047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14BA-A694-405A-BADA-9326636C3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3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9E54-9D72-4797-80A2-541D66909047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14BA-A694-405A-BADA-9326636C3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7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9E54-9D72-4797-80A2-541D66909047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14BA-A694-405A-BADA-9326636C3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0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9E54-9D72-4797-80A2-541D66909047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14BA-A694-405A-BADA-9326636C3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9E54-9D72-4797-80A2-541D66909047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14BA-A694-405A-BADA-9326636C3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4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9E54-9D72-4797-80A2-541D66909047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14BA-A694-405A-BADA-9326636C3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3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9E54-9D72-4797-80A2-541D66909047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14BA-A694-405A-BADA-9326636C3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5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49E54-9D72-4797-80A2-541D66909047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514BA-A694-405A-BADA-9326636C3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8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3.emf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4.emf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3.xml"/><Relationship Id="rId7" Type="http://schemas.openxmlformats.org/officeDocument/2006/relationships/oleObject" Target="../embeddings/oleObject4.bin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8.jpg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4953000" cy="23923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is the net force on the middle block in the figure to the right if m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=5 N, m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=10 N and m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=15 N.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971800"/>
            <a:ext cx="4114800" cy="3154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5 N upward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15 N upward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15 N downward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5 N downward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 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56029999"/>
              </p:ext>
            </p:extLst>
          </p:nvPr>
        </p:nvGraphicFramePr>
        <p:xfrm>
          <a:off x="4508500" y="3810000"/>
          <a:ext cx="45720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810000"/>
                        <a:ext cx="4572000" cy="293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04800"/>
            <a:ext cx="3525555" cy="266700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5260848"/>
            <a:ext cx="585851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7683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24685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Heavier objects experience a greater force due to gravity than lighter objects.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276600"/>
            <a:ext cx="4114800" cy="2849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32210044"/>
              </p:ext>
            </p:extLst>
          </p:nvPr>
        </p:nvGraphicFramePr>
        <p:xfrm>
          <a:off x="4508500" y="3429000"/>
          <a:ext cx="45720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429000"/>
                        <a:ext cx="45720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3223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9081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24685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Heavier objects experience a greater acceleration due to gravity than lighter objects.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276600"/>
            <a:ext cx="4114800" cy="2849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99282833"/>
              </p:ext>
            </p:extLst>
          </p:nvPr>
        </p:nvGraphicFramePr>
        <p:xfrm>
          <a:off x="4508500" y="3429000"/>
          <a:ext cx="45720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429000"/>
                        <a:ext cx="45720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8100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3455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91200" cy="2697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You push a box across a rough floor with a constant speed by applying a constant horizontal force to it.  In this scenario…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52400" y="3352800"/>
            <a:ext cx="4343400" cy="3124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net force on the box is in the forward direction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net force on the box is opposite direction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net force on the box is zero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net force depends on the speed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75839918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799" y="225972"/>
            <a:ext cx="2707105" cy="2364828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732790" y="4797552"/>
            <a:ext cx="3741674" cy="740664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5665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76200"/>
            <a:ext cx="6248400" cy="2895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Your pet rock weighs 3.1 N on earth.  You take it on a trip to an asteroid with you.  On this asteroid, it weighs 0.3 N.  What is the acceleration due to gravity on the asteroid (in m/s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)?</a:t>
            </a:r>
            <a:endParaRPr lang="en-US" sz="32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160641"/>
              </p:ext>
            </p:extLst>
          </p:nvPr>
        </p:nvGraphicFramePr>
        <p:xfrm>
          <a:off x="76200" y="30480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27552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85333372"/>
              </p:ext>
            </p:extLst>
          </p:nvPr>
        </p:nvGraphicFramePr>
        <p:xfrm>
          <a:off x="4508500" y="3352800"/>
          <a:ext cx="4572000" cy="337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7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85800"/>
            <a:ext cx="2019300" cy="15240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410955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You apply a constant force of 50.0 N </a:t>
            </a:r>
            <a:r>
              <a:rPr lang="en-US" sz="3600" smtClean="0"/>
              <a:t>to a </a:t>
            </a:r>
            <a:r>
              <a:rPr lang="en-US" sz="3600" dirty="0" smtClean="0"/>
              <a:t>block of ice on a smooth</a:t>
            </a:r>
            <a:r>
              <a:rPr lang="en-US" sz="3600" smtClean="0"/>
              <a:t>, frictionless floor</a:t>
            </a:r>
            <a:r>
              <a:rPr lang="en-US" sz="3600" dirty="0" smtClean="0"/>
              <a:t>.  The block is initially at rest and after 10.0 seconds, you have moved it 35.0 meters.    What is the mass of the ice (in kg)?</a:t>
            </a:r>
            <a:endParaRPr lang="en-US" sz="36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442592"/>
              </p:ext>
            </p:extLst>
          </p:nvPr>
        </p:nvGraphicFramePr>
        <p:xfrm>
          <a:off x="228600" y="32004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486625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89372284"/>
              </p:ext>
            </p:extLst>
          </p:nvPr>
        </p:nvGraphicFramePr>
        <p:xfrm>
          <a:off x="4508500" y="3200400"/>
          <a:ext cx="4572000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3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22104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A2BA1B4AE4B48328B8BDD4532C367DB&lt;/guid&gt;&#10;        &lt;description /&gt;&#10;        &lt;date&gt;9/7/2014 9:21:3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D9BCF2F84FB454DA9D44E0F13E0A4DE&lt;/guid&gt;&#10;            &lt;repollguid&gt;C87E69EC10254ED3ADA70686A243A9D3&lt;/repollguid&gt;&#10;            &lt;sourceid&gt;D1572F27FBCF4380A77D8916F4E985F4&lt;/sourceid&gt;&#10;            &lt;questiontext&gt;You push a box across a rough floor with a constant speed by applying a constant horizontal force to it.  In this scenario…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279DE0A23DE439BA00905AAAFC18EE3&lt;/guid&gt;&#10;                    &lt;answertext&gt;the net force on the box is in the forward direction&lt;/answertext&gt;&#10;                    &lt;valuetype&gt;-1&lt;/valuetype&gt;&#10;                &lt;/answer&gt;&#10;                &lt;answer&gt;&#10;                    &lt;guid&gt;47942DA5289B4D58881709C92ED537AC&lt;/guid&gt;&#10;                    &lt;answertext&gt;the net force on the box is opposite direction&lt;/answertext&gt;&#10;                    &lt;valuetype&gt;-1&lt;/valuetype&gt;&#10;                &lt;/answer&gt;&#10;                &lt;answer&gt;&#10;                    &lt;guid&gt;945CE6FFB018468E9F8C2B8943332F31&lt;/guid&gt;&#10;                    &lt;answertext&gt;the net force on the box is zero&lt;/answertext&gt;&#10;                    &lt;valuetype&gt;1&lt;/valuetype&gt;&#10;                &lt;/answer&gt;&#10;                &lt;answer&gt;&#10;                    &lt;guid&gt;5F9491832B8842398176ED7B5D7C6760&lt;/guid&gt;&#10;                    &lt;answertext&gt;the net force depends on the speed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6F27ADDF27494C15891EFD3078188D3B&lt;/guid&gt;&#10;        &lt;description /&gt;&#10;        &lt;date&gt;9/7/2014 9:46:0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02AC1524410A404B913684C2C6F146C9&lt;/guid&gt;&#10;            &lt;repollguid&gt;3F21F2587AF74DFA93B02DCF0443E990&lt;/repollguid&gt;&#10;            &lt;sourceid&gt;6BDEDB028ED34BB4890A9012CFA4F8EC&lt;/sourceid&gt;&#10;            &lt;questiontext&gt;Your pet rock weighs 3.1 N on earth.  You take it on a trip to an asteroid with you.  On this asteroid, it weighs 0.3 N.  What is the acceleration due to gravity on the asteroid (in m/s2)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0.9&lt;/acceptablevalue&gt;&#10;            &lt;minvalue&gt;0.89&lt;/minvalue&gt;&#10;            &lt;maxvalue&gt;0.96&lt;/maxvalue&gt;&#10;            &lt;numericvaluetype&gt;1&lt;/numericvaluetype&gt;&#10;        &lt;/numeric&gt;&#10;    &lt;/questions&gt;&#10;&lt;/questionlist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54508DB8E49441B6B512141FFAD027C3&lt;/guid&gt;&#10;        &lt;description /&gt;&#10;        &lt;date&gt;9/7/2014 9:52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62B7919C3C6E44718B167ED7A6876E94&lt;/guid&gt;&#10;            &lt;repollguid&gt;FEE6554D03C24AAFBF5D0DC04BB1C573&lt;/repollguid&gt;&#10;            &lt;sourceid&gt;764A643F8B5547D28E59F744D5DEAC11&lt;/sourceid&gt;&#10;            &lt;questiontext&gt;You apply a constant force of 50.0 N to A block of ice on a smooth floor.  The block is initially at rest and after 10.0 seconds, you have moved it 35.0 meters.    What is the mass of the ice (in kg)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71&lt;/acceptablevalue&gt;&#10;            &lt;minvalue&gt;71&lt;/minvalue&gt;&#10;            &lt;maxvalue&gt;72&lt;/maxvalue&gt;&#10;            &lt;numericvaluetype&gt;1&lt;/numericvaluetype&gt;&#10;        &lt;/numeric&gt;&#10;    &lt;/questions&gt;&#10;&lt;/questionlist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7FB3EBD26674C23BE198FE2207566DF&lt;/guid&gt;&#10;        &lt;description /&gt;&#10;        &lt;date&gt;9/7/2014 9:00:1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B77E4324C694C249DA1FBC954B4E2EC&lt;/guid&gt;&#10;            &lt;repollguid&gt;46A2ECF9998A43A687B45EFEB114F5C2&lt;/repollguid&gt;&#10;            &lt;sourceid&gt;5DB8744D75DF40C7B458235BE2FEDE6B&lt;/sourceid&gt;&#10;            &lt;questiontext&gt;What is the net force on the middle block in the figure to the right if m1=5 N, m2=10 N and m3=15 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CCED07A439E411BBC4AA6ED2C7F6895&lt;/guid&gt;&#10;                    &lt;answertext&gt;5 N upward&lt;/answertext&gt;&#10;                    &lt;valuetype&gt;-1&lt;/valuetype&gt;&#10;                &lt;/answer&gt;&#10;                &lt;answer&gt;&#10;                    &lt;guid&gt;A36496718A05403A94FEAACCCDCB4EA1&lt;/guid&gt;&#10;                    &lt;answertext&gt;15 N upward&lt;/answertext&gt;&#10;                    &lt;valuetype&gt;-1&lt;/valuetype&gt;&#10;                &lt;/answer&gt;&#10;                &lt;answer&gt;&#10;                    &lt;guid&gt;B596BFD6DC8B4D23B346CF72EF7D1190&lt;/guid&gt;&#10;                    &lt;answertext&gt;15 N downward&lt;/answertext&gt;&#10;                    &lt;valuetype&gt;-1&lt;/valuetype&gt;&#10;                &lt;/answer&gt;&#10;                &lt;answer&gt;&#10;                    &lt;guid&gt;9CABFD5C20874AD19A838DC5C9CFE9F7&lt;/guid&gt;&#10;                    &lt;answertext&gt;5 N downward&lt;/answertext&gt;&#10;                    &lt;valuetype&gt;-1&lt;/valuetype&gt;&#10;                &lt;/answer&gt;&#10;                &lt;answer&gt;&#10;                    &lt;guid&gt;9D473FEDDD0B496E82CC944AB52836AC&lt;/guid&gt;&#10;                    &lt;answertext&gt;0 N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5C45554F56C748C1A6DA02E9007DADFE&lt;/guid&gt;&#10;        &lt;description /&gt;&#10;        &lt;date&gt;9/7/2014 9:17:3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D67E88F4BAE41D69EF88D4DA3987C73&lt;/guid&gt;&#10;            &lt;repollguid&gt;55DDEE7A3225462BAE82F6F6CE9C421A&lt;/repollguid&gt;&#10;            &lt;sourceid&gt;68678BABCF98471ABE8C50EBA3B96F65&lt;/sourceid&gt;&#10;            &lt;questiontext&gt;Heavier objects experience a greater force due to gravity than lighter object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8B3586CFA7B348388EF773F5B408065E&lt;/guid&gt;&#10;                    &lt;answertext&gt;True&lt;/answertext&gt;&#10;                    &lt;valuetype&gt;1&lt;/valuetype&gt;&#10;                &lt;/answer&gt;&#10;                &lt;answer&gt;&#10;                    &lt;guid&gt;A5DFECBB2FCB488CBA2D8F5D3DF3858A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5C45554F56C748C1A6DA02E9007DADFE&lt;/guid&gt;&#10;        &lt;description /&gt;&#10;        &lt;date&gt;9/7/2014 9:17:3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9D0B30051AD4AADB70869EF92C3B39D&lt;/guid&gt;&#10;            &lt;repollguid&gt;55DDEE7A3225462BAE82F6F6CE9C421A&lt;/repollguid&gt;&#10;            &lt;sourceid&gt;68678BABCF98471ABE8C50EBA3B96F65&lt;/sourceid&gt;&#10;            &lt;questiontext&gt;Heavier objects experience a greater acceleration due to gravity than lighter object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8B3586CFA7B348388EF773F5B408065E&lt;/guid&gt;&#10;                    &lt;answertext&gt;True&lt;/answertext&gt;&#10;                    &lt;valuetype&gt;-1&lt;/valuetype&gt;&#10;                &lt;/answer&gt;&#10;                &lt;answer&gt;&#10;                    &lt;guid&gt;A5DFECBB2FCB488CBA2D8F5D3DF3858A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238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Chart</vt:lpstr>
      <vt:lpstr>What is the net force on the middle block in the figure to the right if m1=5 N, m2=10 N and m3=15 N.</vt:lpstr>
      <vt:lpstr>Heavier objects experience a greater force due to gravity than lighter objects.</vt:lpstr>
      <vt:lpstr>Heavier objects experience a greater acceleration due to gravity than lighter objects.</vt:lpstr>
      <vt:lpstr>You push a box across a rough floor with a constant speed by applying a constant horizontal force to it.  In this scenario…</vt:lpstr>
      <vt:lpstr>Your pet rock weighs 3.1 N on earth.  You take it on a trip to an asteroid with you.  On this asteroid, it weighs 0.3 N.  What is the acceleration due to gravity on the asteroid (in m/s2)?</vt:lpstr>
      <vt:lpstr>You apply a constant force of 50.0 N to a block of ice on a smooth, frictionless floor.  The block is initially at rest and after 10.0 seconds, you have moved it 35.0 meters.    What is the mass of the ice (in kg)?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24</cp:revision>
  <dcterms:created xsi:type="dcterms:W3CDTF">2014-09-07T13:45:12Z</dcterms:created>
  <dcterms:modified xsi:type="dcterms:W3CDTF">2014-09-10T15:56:59Z</dcterms:modified>
</cp:coreProperties>
</file>