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9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3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6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9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3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3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2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5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BE2E-EDD4-4C0B-A5CE-C4DEA0305C3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A21C-B128-4990-B53D-97512590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1.xml"/><Relationship Id="rId7" Type="http://schemas.openxmlformats.org/officeDocument/2006/relationships/oleObject" Target="../embeddings/oleObject6.bin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5.xml"/><Relationship Id="rId7" Type="http://schemas.openxmlformats.org/officeDocument/2006/relationships/oleObject" Target="../embeddings/oleObject7.bin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8.emf"/><Relationship Id="rId2" Type="http://schemas.openxmlformats.org/officeDocument/2006/relationships/tags" Target="../tags/tag2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sum of external forces on an object is non-zero, then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is accelerating.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is not accelerating.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9234724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2216785" cy="9753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8007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sum of </a:t>
            </a:r>
            <a:r>
              <a:rPr lang="en-US" dirty="0" smtClean="0"/>
              <a:t>internal </a:t>
            </a:r>
            <a:r>
              <a:rPr lang="en-US" dirty="0" smtClean="0"/>
              <a:t>forces on an object is non-zero, then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is accelerating.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is not accelerating.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588095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94176"/>
            <a:ext cx="1870139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717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forces in an action-reaction pair always act on the same object.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2692372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3998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Two forces in an action-reaction pair </a:t>
            </a:r>
            <a:r>
              <a:rPr lang="en-US" dirty="0" smtClean="0"/>
              <a:t>are equal in magnitude and opposite in direction.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05692679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703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7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14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largest weight?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05200"/>
            <a:ext cx="4114800" cy="2620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Greatest acceleration upwards.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Greatest acceleration downwards.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During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0778004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550920"/>
            <a:ext cx="3063812" cy="740664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812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14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same as the initial value?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05200"/>
            <a:ext cx="4114800" cy="2620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Greatest acceleration upwards.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Greatest acceleration downwards.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During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3218648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114544"/>
            <a:ext cx="3303778" cy="45262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219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14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less than the initial value?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05200"/>
            <a:ext cx="4114800" cy="2620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Greatest acceleration upwards.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Greatest acceleration downwards.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During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74842045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91584"/>
            <a:ext cx="3063812" cy="8229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591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would like to have a midterm exam.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05000"/>
            <a:ext cx="4114800" cy="4221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Yes, only a final exam is stressing me out.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No, I prefer to put all my eggs in one basket.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7916521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8079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D1D3B395D714243B999723AC444881E&lt;/guid&gt;&#10;        &lt;description /&gt;&#10;        &lt;date&gt;9/15/2014 8:48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1A524EB8744FEC9BB1A67FD51C9FE7&lt;/guid&gt;&#10;            &lt;repollguid&gt;03A7A5714DFA4FEFB1D39BAE693BC148&lt;/repollguid&gt;&#10;            &lt;sourceid&gt;9BC9E848326E4EDFA208B17761AC5992&lt;/sourceid&gt;&#10;            &lt;questiontext&gt;Two forces in an action-reaction pair always act on the same obje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8D81984C6604638A3CB27B005FFFB2A&lt;/guid&gt;&#10;                    &lt;answertext&gt;True&lt;/answertext&gt;&#10;                    &lt;valuetype&gt;-1&lt;/valuetype&gt;&#10;                &lt;/answer&gt;&#10;                &lt;answer&gt;&#10;                    &lt;guid&gt;A20AB96CFC14487BA6A2B716C2D5E99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9F1B2F230E34FF6B71661D2B30709F5&lt;/guid&gt;&#10;        &lt;description /&gt;&#10;        &lt;date&gt;9/15/2014 8:48:5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0FC6FBACE34AC3A42373341B737ADD&lt;/guid&gt;&#10;            &lt;repollguid&gt;773DE50941D64656ACE9B8762141FC68&lt;/repollguid&gt;&#10;            &lt;sourceid&gt;72B7245CE8534272933EBF54A6A6D2EC&lt;/sourceid&gt;&#10;            &lt;questiontext&gt;Two forces in an action-reaction pair are equal in magnitude and opposite in direc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2B8AF79C2664DCCB1DFBD9A4AC63C64&lt;/guid&gt;&#10;                    &lt;answertext&gt;True&lt;/answertext&gt;&#10;                    &lt;valuetype&gt;1&lt;/valuetype&gt;&#10;                &lt;/answer&gt;&#10;                &lt;answer&gt;&#10;                    &lt;guid&gt;4C915AB8C8794BAA83E5268E9AD704C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6E1ECC00CCD42A296069F895573C73D&lt;/guid&gt;&#10;        &lt;description /&gt;&#10;        &lt;date&gt;9/15/2014 8:5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77FE7DFCBB94CB88AB16955040A436A&lt;/guid&gt;&#10;            &lt;repollguid&gt;FBDB33CE75324B5885587A8246047217&lt;/repollguid&gt;&#10;            &lt;sourceid&gt;D79621E0A80E4C0C97BF0BE436CD0620&lt;/sourceid&gt;&#10;            &lt;questiontext&gt;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largest weigh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A1CB632A904802BCE8F140191BFFA1&lt;/guid&gt;&#10;                    &lt;answertext&gt;Greatest acceleration upwards.&lt;/answertext&gt;&#10;                    &lt;valuetype&gt;1&lt;/valuetype&gt;&#10;                &lt;/answer&gt;&#10;                &lt;answer&gt;&#10;                    &lt;guid&gt;2C427DF7974541A2A9D057D04D699172&lt;/guid&gt;&#10;                    &lt;answertext&gt;Greatest acceleration downwards.&lt;/answertext&gt;&#10;                    &lt;valuetype&gt;-1&lt;/valuetype&gt;&#10;                &lt;/answer&gt;&#10;                &lt;answer&gt;&#10;                    &lt;guid&gt;04FB4BCF31534229815120D06AB5A5AE&lt;/guid&gt;&#10;                    &lt;answertext&gt;During constant speed.&lt;/answertext&gt;&#10;                    &lt;valuetype&gt;-1&lt;/valuetype&gt;&#10;                &lt;/answer&gt;&#10;                &lt;answer&gt;&#10;                    &lt;guid&gt;1D3C7D1427134E6E8DA27753EDE871EE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3D735BEC953479187339CC17D6CD84A&lt;/guid&gt;&#10;        &lt;description /&gt;&#10;        &lt;date&gt;9/15/2014 8:41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2F0D640C1941D4B2ABF8F3BD79AB7D&lt;/guid&gt;&#10;            &lt;repollguid&gt;CF40E24024B842E0A8D02C764D39F5EF&lt;/repollguid&gt;&#10;            &lt;sourceid&gt;7371F6A9C95C4501A2222F0CF9DAF6D9&lt;/sourceid&gt;&#10;            &lt;questiontext&gt;If the sum of external forces on an object is non-zero, the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1CBB19C2B0F4CD290455C261BD306FD&lt;/guid&gt;&#10;                    &lt;answertext&gt;the object is accelerating.&lt;/answertext&gt;&#10;                    &lt;valuetype&gt;1&lt;/valuetype&gt;&#10;                &lt;/answer&gt;&#10;                &lt;answer&gt;&#10;                    &lt;guid&gt;3CEB82329BBB40F7BF990AA6CCDE5F9B&lt;/guid&gt;&#10;                    &lt;answertext&gt;the object is not accelerating.&lt;/answertext&gt;&#10;                    &lt;valuetype&gt;-1&lt;/valuetype&gt;&#10;                &lt;/answer&gt;&#10;                &lt;answer&gt;&#10;                    &lt;guid&gt;38ECE67D211E4D69AF3340FB3497F557&lt;/guid&gt;&#10;                    &lt;answertext&gt;it depends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6E1ECC00CCD42A296069F895573C73D&lt;/guid&gt;&#10;        &lt;description /&gt;&#10;        &lt;date&gt;9/15/2014 8:5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57B78504D54E7E9C18946B2CCAB89D&lt;/guid&gt;&#10;            &lt;repollguid&gt;FBDB33CE75324B5885587A8246047217&lt;/repollguid&gt;&#10;            &lt;sourceid&gt;D79621E0A80E4C0C97BF0BE436CD0620&lt;/sourceid&gt;&#10;            &lt;questiontext&gt;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same as the initial valu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A1CB632A904802BCE8F140191BFFA1&lt;/guid&gt;&#10;                    &lt;answertext&gt;Greatest acceleration upwards.&lt;/answertext&gt;&#10;                    &lt;valuetype&gt;-1&lt;/valuetype&gt;&#10;                &lt;/answer&gt;&#10;                &lt;answer&gt;&#10;                    &lt;guid&gt;2C427DF7974541A2A9D057D04D699172&lt;/guid&gt;&#10;                    &lt;answertext&gt;Greatest acceleration downwards.&lt;/answertext&gt;&#10;                    &lt;valuetype&gt;-1&lt;/valuetype&gt;&#10;                &lt;/answer&gt;&#10;                &lt;answer&gt;&#10;                    &lt;guid&gt;04FB4BCF31534229815120D06AB5A5AE&lt;/guid&gt;&#10;                    &lt;answertext&gt;During constant speed.&lt;/answertext&gt;&#10;                    &lt;valuetype&gt;1&lt;/valuetype&gt;&#10;                &lt;/answer&gt;&#10;                &lt;answer&gt;&#10;                    &lt;guid&gt;1D3C7D1427134E6E8DA27753EDE871EE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6E1ECC00CCD42A296069F895573C73D&lt;/guid&gt;&#10;        &lt;description /&gt;&#10;        &lt;date&gt;9/15/2014 8:5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1197E9A6E8465A996B965A8AB3C1DB&lt;/guid&gt;&#10;            &lt;repollguid&gt;FBDB33CE75324B5885587A8246047217&lt;/repollguid&gt;&#10;            &lt;sourceid&gt;D79621E0A80E4C0C97BF0BE436CD0620&lt;/sourceid&gt;&#10;            &lt;questiontext&gt;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less than the initial valu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A1CB632A904802BCE8F140191BFFA1&lt;/guid&gt;&#10;                    &lt;answertext&gt;Greatest acceleration upwards.&lt;/answertext&gt;&#10;                    &lt;valuetype&gt;-1&lt;/valuetype&gt;&#10;                &lt;/answer&gt;&#10;                &lt;answer&gt;&#10;                    &lt;guid&gt;2C427DF7974541A2A9D057D04D699172&lt;/guid&gt;&#10;                    &lt;answertext&gt;Greatest acceleration downwards.&lt;/answertext&gt;&#10;                    &lt;valuetype&gt;1&lt;/valuetype&gt;&#10;                &lt;/answer&gt;&#10;                &lt;answer&gt;&#10;                    &lt;guid&gt;04FB4BCF31534229815120D06AB5A5AE&lt;/guid&gt;&#10;                    &lt;answertext&gt;During constant speed.&lt;/answertext&gt;&#10;                    &lt;valuetype&gt;-1&lt;/valuetype&gt;&#10;                &lt;/answer&gt;&#10;                &lt;answer&gt;&#10;                    &lt;guid&gt;1D3C7D1427134E6E8DA27753EDE871EE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E67DFCCF7E3408F9A036C6081EE61ED&lt;/guid&gt;&#10;        &lt;description /&gt;&#10;        &lt;date&gt;9/15/2014 8:56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918FD133224D6F8602EF0D4F447290&lt;/guid&gt;&#10;            &lt;repollguid&gt;132FC6BFF8AF4CC681D069A55DF21563&lt;/repollguid&gt;&#10;            &lt;sourceid&gt;EBD733D3B85A436B8746795B8EFB180F&lt;/sourceid&gt;&#10;            &lt;questiontext&gt;I would like to have a midterm exa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70B153F8130487683EF06544F7C5278&lt;/guid&gt;&#10;                    &lt;answertext&gt;Yes, only a final exam is stressing me out.&lt;/answertext&gt;&#10;                    &lt;valuetype&gt;0&lt;/valuetype&gt;&#10;                &lt;/answer&gt;&#10;                &lt;answer&gt;&#10;                    &lt;guid&gt;20864E13435B408E9A56A96FF2CCDBEE&lt;/guid&gt;&#10;                    &lt;answertext&gt;No, I prefer to put all my eggs in one basket.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3D735BEC953479187339CC17D6CD84A&lt;/guid&gt;&#10;        &lt;description /&gt;&#10;        &lt;date&gt;9/15/2014 8:41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2997ADF85740FA8176D4D03DFAC0C3&lt;/guid&gt;&#10;            &lt;repollguid&gt;CF40E24024B842E0A8D02C764D39F5EF&lt;/repollguid&gt;&#10;            &lt;sourceid&gt;7371F6A9C95C4501A2222F0CF9DAF6D9&lt;/sourceid&gt;&#10;            &lt;questiontext&gt;If the sum of internal forces on an object is non-zero, the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1CBB19C2B0F4CD290455C261BD306FD&lt;/guid&gt;&#10;                    &lt;answertext&gt;the object is accelerating.&lt;/answertext&gt;&#10;                    &lt;valuetype&gt;-1&lt;/valuetype&gt;&#10;                &lt;/answer&gt;&#10;                &lt;answer&gt;&#10;                    &lt;guid&gt;3CEB82329BBB40F7BF990AA6CCDE5F9B&lt;/guid&gt;&#10;                    &lt;answertext&gt;the object is not accelerating.&lt;/answertext&gt;&#10;                    &lt;valuetype&gt;-1&lt;/valuetype&gt;&#10;                &lt;/answer&gt;&#10;                &lt;answer&gt;&#10;                    &lt;guid&gt;38ECE67D211E4D69AF3340FB3497F557&lt;/guid&gt;&#10;                    &lt;answertext&gt;it depends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Graph Chart</vt:lpstr>
      <vt:lpstr>If the sum of external forces on an object is non-zero, then</vt:lpstr>
      <vt:lpstr>If the sum of internal forces on an object is non-zero, then</vt:lpstr>
      <vt:lpstr>Two forces in an action-reaction pair always act on the same object.</vt:lpstr>
      <vt:lpstr>Two forces in an action-reaction pair are equal in magnitude and opposite in direction.</vt:lpstr>
      <vt:lpstr>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largest weight?</vt:lpstr>
      <vt:lpstr>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same as the initial value?</vt:lpstr>
      <vt:lpstr>You stand on a scale in an elevator, initially at rest.  The elevator accelerates upward until it reaches a certain velocity, after which it maintains a constant speed.  Three floors before your destination, the elevator begins to slow down until it comes to a complete stop at your floor.  At what point on your trip did the scale measure the less than the initial value?</vt:lpstr>
      <vt:lpstr>I would like to have a midterm exam.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9</cp:revision>
  <dcterms:created xsi:type="dcterms:W3CDTF">2014-09-15T13:40:23Z</dcterms:created>
  <dcterms:modified xsi:type="dcterms:W3CDTF">2014-09-15T14:05:11Z</dcterms:modified>
</cp:coreProperties>
</file>