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6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BE2E-EDD4-4C0B-A5CE-C4DEA0305C31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1A21C-B128-4990-B53D-97512590B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399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BE2E-EDD4-4C0B-A5CE-C4DEA0305C31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1A21C-B128-4990-B53D-97512590B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509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BE2E-EDD4-4C0B-A5CE-C4DEA0305C31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1A21C-B128-4990-B53D-97512590B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113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BE2E-EDD4-4C0B-A5CE-C4DEA0305C31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1A21C-B128-4990-B53D-97512590B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767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BE2E-EDD4-4C0B-A5CE-C4DEA0305C31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1A21C-B128-4990-B53D-97512590B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293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BE2E-EDD4-4C0B-A5CE-C4DEA0305C31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1A21C-B128-4990-B53D-97512590B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139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BE2E-EDD4-4C0B-A5CE-C4DEA0305C31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1A21C-B128-4990-B53D-97512590B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08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BE2E-EDD4-4C0B-A5CE-C4DEA0305C31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1A21C-B128-4990-B53D-97512590B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239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BE2E-EDD4-4C0B-A5CE-C4DEA0305C31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1A21C-B128-4990-B53D-97512590B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724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BE2E-EDD4-4C0B-A5CE-C4DEA0305C31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1A21C-B128-4990-B53D-97512590B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156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BE2E-EDD4-4C0B-A5CE-C4DEA0305C31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1A21C-B128-4990-B53D-97512590B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498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BE2E-EDD4-4C0B-A5CE-C4DEA0305C31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1A21C-B128-4990-B53D-97512590B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961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9BE2E-EDD4-4C0B-A5CE-C4DEA0305C31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1A21C-B128-4990-B53D-97512590B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03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7.xml"/><Relationship Id="rId7" Type="http://schemas.openxmlformats.org/officeDocument/2006/relationships/oleObject" Target="../embeddings/oleObject2.bin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9.xml"/><Relationship Id="rId4" Type="http://schemas.openxmlformats.org/officeDocument/2006/relationships/tags" Target="../tags/tag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7" Type="http://schemas.openxmlformats.org/officeDocument/2006/relationships/image" Target="../media/image3.emf"/><Relationship Id="rId2" Type="http://schemas.openxmlformats.org/officeDocument/2006/relationships/tags" Target="../tags/tag10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7" Type="http://schemas.openxmlformats.org/officeDocument/2006/relationships/image" Target="../media/image4.emf"/><Relationship Id="rId2" Type="http://schemas.openxmlformats.org/officeDocument/2006/relationships/tags" Target="../tags/tag13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17.xml"/><Relationship Id="rId7" Type="http://schemas.openxmlformats.org/officeDocument/2006/relationships/oleObject" Target="../embeddings/oleObject5.bin"/><Relationship Id="rId2" Type="http://schemas.openxmlformats.org/officeDocument/2006/relationships/tags" Target="../tags/tag16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9.xml"/><Relationship Id="rId4" Type="http://schemas.openxmlformats.org/officeDocument/2006/relationships/tags" Target="../tags/tag1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tags" Target="../tags/tag21.xml"/><Relationship Id="rId7" Type="http://schemas.openxmlformats.org/officeDocument/2006/relationships/oleObject" Target="../embeddings/oleObject6.bin"/><Relationship Id="rId2" Type="http://schemas.openxmlformats.org/officeDocument/2006/relationships/tags" Target="../tags/tag20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25.xml"/><Relationship Id="rId7" Type="http://schemas.openxmlformats.org/officeDocument/2006/relationships/oleObject" Target="../embeddings/oleObject7.bin"/><Relationship Id="rId2" Type="http://schemas.openxmlformats.org/officeDocument/2006/relationships/tags" Target="../tags/tag24.xml"/><Relationship Id="rId1" Type="http://schemas.openxmlformats.org/officeDocument/2006/relationships/vmlDrawing" Target="../drawings/vmlDrawing7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9.xml"/><Relationship Id="rId7" Type="http://schemas.openxmlformats.org/officeDocument/2006/relationships/image" Target="../media/image8.emf"/><Relationship Id="rId2" Type="http://schemas.openxmlformats.org/officeDocument/2006/relationships/tags" Target="../tags/tag28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8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If the sum of external forces on an object is non-zero, then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object is accelerating.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object is not accelerating.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it depends.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092347243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1645920"/>
            <a:ext cx="2216785" cy="975360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280075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If the sum of </a:t>
            </a:r>
            <a:r>
              <a:rPr lang="en-US" dirty="0" smtClean="0"/>
              <a:t>internal </a:t>
            </a:r>
            <a:r>
              <a:rPr lang="en-US" dirty="0" smtClean="0"/>
              <a:t>forces on an object is non-zero, then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object is accelerating.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object is not accelerating.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it depends.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165880958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694176"/>
            <a:ext cx="1870139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771742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Two forces in an action-reaction pair always act on the same object.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mtClean="0"/>
              <a:t>False</a:t>
            </a:r>
            <a:endParaRPr lang="en-US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026923722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2133600"/>
            <a:ext cx="851154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239982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73362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Two forces in an action-reaction pair </a:t>
            </a:r>
            <a:r>
              <a:rPr lang="en-US" dirty="0" smtClean="0"/>
              <a:t>are equal in magnitude and opposite in direction.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657600"/>
            <a:ext cx="4114800" cy="24685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605692679"/>
              </p:ext>
            </p:extLst>
          </p:nvPr>
        </p:nvGraphicFramePr>
        <p:xfrm>
          <a:off x="4508500" y="3429000"/>
          <a:ext cx="4572000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429000"/>
                        <a:ext cx="4572000" cy="331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3703320"/>
            <a:ext cx="847916" cy="487680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42777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25146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/>
              <a:t>You stand on a scale in an elevator, initially at rest.  The elevator accelerates upward until it reaches a certain velocity, after which it maintains a constant speed.  Three floors before your destination, the elevator begins to slow down until it comes to a complete stop at your floor.  At what point on your trip did the scale measure the largest weight?</a:t>
            </a:r>
            <a:endParaRPr lang="en-US" sz="24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505200"/>
            <a:ext cx="4114800" cy="2620963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Greatest acceleration upwards.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Greatest acceleration downwards.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During constant speed.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None of the above.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110778004"/>
              </p:ext>
            </p:extLst>
          </p:nvPr>
        </p:nvGraphicFramePr>
        <p:xfrm>
          <a:off x="4508500" y="3048000"/>
          <a:ext cx="4572000" cy="369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048000"/>
                        <a:ext cx="4572000" cy="3695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550920"/>
            <a:ext cx="3063812" cy="740664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081201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25146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/>
              <a:t>You stand on a scale in an elevator, initially at rest.  The elevator accelerates upward until it reaches a certain velocity, after which it maintains a constant speed.  Three floors before your destination, the elevator begins to slow down until it comes to a complete stop at your floor.  At what point on your trip did the scale measure the same as the initial value?</a:t>
            </a:r>
            <a:endParaRPr lang="en-US" sz="24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505200"/>
            <a:ext cx="4114800" cy="2620963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Greatest acceleration upwards.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Greatest acceleration downwards.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During constant speed.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None of the above.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63218648"/>
              </p:ext>
            </p:extLst>
          </p:nvPr>
        </p:nvGraphicFramePr>
        <p:xfrm>
          <a:off x="4508500" y="3048000"/>
          <a:ext cx="4572000" cy="369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048000"/>
                        <a:ext cx="4572000" cy="3695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5114544"/>
            <a:ext cx="3303778" cy="452628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732197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25146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/>
              <a:t>You stand on a scale in an elevator, initially at rest.  The elevator accelerates upward until it reaches a certain velocity, after which it maintains a constant speed.  Three floors before your destination, the elevator begins to slow down until it comes to a complete stop at your floor.  At what point on your trip did the scale measure the less than the initial value?</a:t>
            </a:r>
            <a:endParaRPr lang="en-US" sz="24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505200"/>
            <a:ext cx="4114800" cy="2620963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Greatest acceleration upwards.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Greatest acceleration downwards.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During constant speed.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None of the above.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774842045"/>
              </p:ext>
            </p:extLst>
          </p:nvPr>
        </p:nvGraphicFramePr>
        <p:xfrm>
          <a:off x="4508500" y="3048000"/>
          <a:ext cx="4572000" cy="369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048000"/>
                        <a:ext cx="4572000" cy="3695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4291584"/>
            <a:ext cx="3063812" cy="822960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859116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 would like to have a midterm exam.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905000"/>
            <a:ext cx="4114800" cy="42211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Yes, only a final exam is stressing me out.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No, I prefer to put all my eggs in one basket.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879165216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580790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2D1D3B395D714243B999723AC444881E&lt;/guid&gt;&#10;        &lt;description /&gt;&#10;        &lt;date&gt;9/15/2014 8:48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81A524EB8744FEC9BB1A67FD51C9FE7&lt;/guid&gt;&#10;            &lt;repollguid&gt;03A7A5714DFA4FEFB1D39BAE693BC148&lt;/repollguid&gt;&#10;            &lt;sourceid&gt;9BC9E848326E4EDFA208B17761AC5992&lt;/sourceid&gt;&#10;            &lt;questiontext&gt;Two forces in an action-reaction pair always act on the same object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D8D81984C6604638A3CB27B005FFFB2A&lt;/guid&gt;&#10;                    &lt;answertext&gt;True&lt;/answertext&gt;&#10;                    &lt;valuetype&gt;-1&lt;/valuetype&gt;&#10;                &lt;/answer&gt;&#10;                &lt;answer&gt;&#10;                    &lt;guid&gt;A20AB96CFC14487BA6A2B716C2D5E999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B9F1B2F230E34FF6B71661D2B30709F5&lt;/guid&gt;&#10;        &lt;description /&gt;&#10;        &lt;date&gt;9/15/2014 8:48:51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C0FC6FBACE34AC3A42373341B737ADD&lt;/guid&gt;&#10;            &lt;repollguid&gt;773DE50941D64656ACE9B8762141FC68&lt;/repollguid&gt;&#10;            &lt;sourceid&gt;72B7245CE8534272933EBF54A6A6D2EC&lt;/sourceid&gt;&#10;            &lt;questiontext&gt;Two forces in an action-reaction pair are equal in magnitude and opposite in direction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92B8AF79C2664DCCB1DFBD9A4AC63C64&lt;/guid&gt;&#10;                    &lt;answertext&gt;True&lt;/answertext&gt;&#10;                    &lt;valuetype&gt;1&lt;/valuetype&gt;&#10;                &lt;/answer&gt;&#10;                &lt;answer&gt;&#10;                    &lt;guid&gt;4C915AB8C8794BAA83E5268E9AD704C5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A6E1ECC00CCD42A296069F895573C73D&lt;/guid&gt;&#10;        &lt;description /&gt;&#10;        &lt;date&gt;9/15/2014 8:52:04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77FE7DFCBB94CB88AB16955040A436A&lt;/guid&gt;&#10;            &lt;repollguid&gt;FBDB33CE75324B5885587A8246047217&lt;/repollguid&gt;&#10;            &lt;sourceid&gt;D79621E0A80E4C0C97BF0BE436CD0620&lt;/sourceid&gt;&#10;            &lt;questiontext&gt;You stand on a scale in an elevator, initially at rest.  The elevator accelerates upward until it reaches a certain velocity, after which it maintains a constant speed.  Three floors before your destination, the elevator begins to slow down until it comes to a complete stop at your floor.  At what point on your trip did the scale measure the largest weight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28A1CB632A904802BCE8F140191BFFA1&lt;/guid&gt;&#10;                    &lt;answertext&gt;Greatest acceleration upwards.&lt;/answertext&gt;&#10;                    &lt;valuetype&gt;1&lt;/valuetype&gt;&#10;                &lt;/answer&gt;&#10;                &lt;answer&gt;&#10;                    &lt;guid&gt;2C427DF7974541A2A9D057D04D699172&lt;/guid&gt;&#10;                    &lt;answertext&gt;Greatest acceleration downwards.&lt;/answertext&gt;&#10;                    &lt;valuetype&gt;-1&lt;/valuetype&gt;&#10;                &lt;/answer&gt;&#10;                &lt;answer&gt;&#10;                    &lt;guid&gt;04FB4BCF31534229815120D06AB5A5AE&lt;/guid&gt;&#10;                    &lt;answertext&gt;During constant speed.&lt;/answertext&gt;&#10;                    &lt;valuetype&gt;-1&lt;/valuetype&gt;&#10;                &lt;/answer&gt;&#10;                &lt;answer&gt;&#10;                    &lt;guid&gt;1D3C7D1427134E6E8DA27753EDE871EE&lt;/guid&gt;&#10;                    &lt;answertext&gt;None of the above.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83D735BEC953479187339CC17D6CD84A&lt;/guid&gt;&#10;        &lt;description /&gt;&#10;        &lt;date&gt;9/15/2014 8:41:00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32F0D640C1941D4B2ABF8F3BD79AB7D&lt;/guid&gt;&#10;            &lt;repollguid&gt;CF40E24024B842E0A8D02C764D39F5EF&lt;/repollguid&gt;&#10;            &lt;sourceid&gt;7371F6A9C95C4501A2222F0CF9DAF6D9&lt;/sourceid&gt;&#10;            &lt;questiontext&gt;If the sum of external forces on an object is non-zero, then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31CBB19C2B0F4CD290455C261BD306FD&lt;/guid&gt;&#10;                    &lt;answertext&gt;the object is accelerating.&lt;/answertext&gt;&#10;                    &lt;valuetype&gt;1&lt;/valuetype&gt;&#10;                &lt;/answer&gt;&#10;                &lt;answer&gt;&#10;                    &lt;guid&gt;3CEB82329BBB40F7BF990AA6CCDE5F9B&lt;/guid&gt;&#10;                    &lt;answertext&gt;the object is not accelerating.&lt;/answertext&gt;&#10;                    &lt;valuetype&gt;-1&lt;/valuetype&gt;&#10;                &lt;/answer&gt;&#10;                &lt;answer&gt;&#10;                    &lt;guid&gt;38ECE67D211E4D69AF3340FB3497F557&lt;/guid&gt;&#10;                    &lt;answertext&gt;it depends.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A6E1ECC00CCD42A296069F895573C73D&lt;/guid&gt;&#10;        &lt;description /&gt;&#10;        &lt;date&gt;9/15/2014 8:52:04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357B78504D54E7E9C18946B2CCAB89D&lt;/guid&gt;&#10;            &lt;repollguid&gt;FBDB33CE75324B5885587A8246047217&lt;/repollguid&gt;&#10;            &lt;sourceid&gt;D79621E0A80E4C0C97BF0BE436CD0620&lt;/sourceid&gt;&#10;            &lt;questiontext&gt;You stand on a scale in an elevator, initially at rest.  The elevator accelerates upward until it reaches a certain velocity, after which it maintains a constant speed.  Three floors before your destination, the elevator begins to slow down until it comes to a complete stop at your floor.  At what point on your trip did the scale measure the same as the initial value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28A1CB632A904802BCE8F140191BFFA1&lt;/guid&gt;&#10;                    &lt;answertext&gt;Greatest acceleration upwards.&lt;/answertext&gt;&#10;                    &lt;valuetype&gt;-1&lt;/valuetype&gt;&#10;                &lt;/answer&gt;&#10;                &lt;answer&gt;&#10;                    &lt;guid&gt;2C427DF7974541A2A9D057D04D699172&lt;/guid&gt;&#10;                    &lt;answertext&gt;Greatest acceleration downwards.&lt;/answertext&gt;&#10;                    &lt;valuetype&gt;-1&lt;/valuetype&gt;&#10;                &lt;/answer&gt;&#10;                &lt;answer&gt;&#10;                    &lt;guid&gt;04FB4BCF31534229815120D06AB5A5AE&lt;/guid&gt;&#10;                    &lt;answertext&gt;During constant speed.&lt;/answertext&gt;&#10;                    &lt;valuetype&gt;1&lt;/valuetype&gt;&#10;                &lt;/answer&gt;&#10;                &lt;answer&gt;&#10;                    &lt;guid&gt;1D3C7D1427134E6E8DA27753EDE871EE&lt;/guid&gt;&#10;                    &lt;answertext&gt;None of the above.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A6E1ECC00CCD42A296069F895573C73D&lt;/guid&gt;&#10;        &lt;description /&gt;&#10;        &lt;date&gt;9/15/2014 8:52:04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31197E9A6E8465A996B965A8AB3C1DB&lt;/guid&gt;&#10;            &lt;repollguid&gt;FBDB33CE75324B5885587A8246047217&lt;/repollguid&gt;&#10;            &lt;sourceid&gt;D79621E0A80E4C0C97BF0BE436CD0620&lt;/sourceid&gt;&#10;            &lt;questiontext&gt;You stand on a scale in an elevator, initially at rest.  The elevator accelerates upward until it reaches a certain velocity, after which it maintains a constant speed.  Three floors before your destination, the elevator begins to slow down until it comes to a complete stop at your floor.  At what point on your trip did the scale measure the less than the initial value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28A1CB632A904802BCE8F140191BFFA1&lt;/guid&gt;&#10;                    &lt;answertext&gt;Greatest acceleration upwards.&lt;/answertext&gt;&#10;                    &lt;valuetype&gt;-1&lt;/valuetype&gt;&#10;                &lt;/answer&gt;&#10;                &lt;answer&gt;&#10;                    &lt;guid&gt;2C427DF7974541A2A9D057D04D699172&lt;/guid&gt;&#10;                    &lt;answertext&gt;Greatest acceleration downwards.&lt;/answertext&gt;&#10;                    &lt;valuetype&gt;1&lt;/valuetype&gt;&#10;                &lt;/answer&gt;&#10;                &lt;answer&gt;&#10;                    &lt;guid&gt;04FB4BCF31534229815120D06AB5A5AE&lt;/guid&gt;&#10;                    &lt;answertext&gt;During constant speed.&lt;/answertext&gt;&#10;                    &lt;valuetype&gt;-1&lt;/valuetype&gt;&#10;                &lt;/answer&gt;&#10;                &lt;answer&gt;&#10;                    &lt;guid&gt;1D3C7D1427134E6E8DA27753EDE871EE&lt;/guid&gt;&#10;                    &lt;answertext&gt;None of the above.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1E67DFCCF7E3408F9A036C6081EE61ED&lt;/guid&gt;&#10;        &lt;description /&gt;&#10;        &lt;date&gt;9/15/2014 8:56:06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2918FD133224D6F8602EF0D4F447290&lt;/guid&gt;&#10;            &lt;repollguid&gt;132FC6BFF8AF4CC681D069A55DF21563&lt;/repollguid&gt;&#10;            &lt;sourceid&gt;EBD733D3B85A436B8746795B8EFB180F&lt;/sourceid&gt;&#10;            &lt;questiontext&gt;I would like to have a midterm exam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0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70B153F8130487683EF06544F7C5278&lt;/guid&gt;&#10;                    &lt;answertext&gt;Yes, only a final exam is stressing me out.&lt;/answertext&gt;&#10;                    &lt;valuetype&gt;0&lt;/valuetype&gt;&#10;                &lt;/answer&gt;&#10;                &lt;answer&gt;&#10;                    &lt;guid&gt;20864E13435B408E9A56A96FF2CCDBEE&lt;/guid&gt;&#10;                    &lt;answertext&gt;No, I prefer to put all my eggs in one basket.&lt;/answertext&gt;&#10;                    &lt;valuetype&gt;0&lt;/valuetype&gt;&#10;                &lt;/answer&gt;&#10;            &lt;/answers&gt;&#10;        &lt;/multichoice&gt;&#10;    &lt;/questions&gt;&#10;&lt;/questionlist&gt;"/>
  <p:tag name="HASRESULTS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83D735BEC953479187339CC17D6CD84A&lt;/guid&gt;&#10;        &lt;description /&gt;&#10;        &lt;date&gt;9/15/2014 8:41:00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B2997ADF85740FA8176D4D03DFAC0C3&lt;/guid&gt;&#10;            &lt;repollguid&gt;CF40E24024B842E0A8D02C764D39F5EF&lt;/repollguid&gt;&#10;            &lt;sourceid&gt;7371F6A9C95C4501A2222F0CF9DAF6D9&lt;/sourceid&gt;&#10;            &lt;questiontext&gt;If the sum of internal forces on an object is non-zero, then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31CBB19C2B0F4CD290455C261BD306FD&lt;/guid&gt;&#10;                    &lt;answertext&gt;the object is accelerating.&lt;/answertext&gt;&#10;                    &lt;valuetype&gt;-1&lt;/valuetype&gt;&#10;                &lt;/answer&gt;&#10;                &lt;answer&gt;&#10;                    &lt;guid&gt;3CEB82329BBB40F7BF990AA6CCDE5F9B&lt;/guid&gt;&#10;                    &lt;answertext&gt;the object is not accelerating.&lt;/answertext&gt;&#10;                    &lt;valuetype&gt;-1&lt;/valuetype&gt;&#10;                &lt;/answer&gt;&#10;                &lt;answer&gt;&#10;                    &lt;guid&gt;38ECE67D211E4D69AF3340FB3497F557&lt;/guid&gt;&#10;                    &lt;answertext&gt;it depends.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383</Words>
  <Application>Microsoft Office PowerPoint</Application>
  <PresentationFormat>On-screen Show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Microsoft Graph Chart</vt:lpstr>
      <vt:lpstr>If the sum of external forces on an object is non-zero, then</vt:lpstr>
      <vt:lpstr>If the sum of internal forces on an object is non-zero, then</vt:lpstr>
      <vt:lpstr>Two forces in an action-reaction pair always act on the same object.</vt:lpstr>
      <vt:lpstr>Two forces in an action-reaction pair are equal in magnitude and opposite in direction.</vt:lpstr>
      <vt:lpstr>You stand on a scale in an elevator, initially at rest.  The elevator accelerates upward until it reaches a certain velocity, after which it maintains a constant speed.  Three floors before your destination, the elevator begins to slow down until it comes to a complete stop at your floor.  At what point on your trip did the scale measure the largest weight?</vt:lpstr>
      <vt:lpstr>You stand on a scale in an elevator, initially at rest.  The elevator accelerates upward until it reaches a certain velocity, after which it maintains a constant speed.  Three floors before your destination, the elevator begins to slow down until it comes to a complete stop at your floor.  At what point on your trip did the scale measure the same as the initial value?</vt:lpstr>
      <vt:lpstr>You stand on a scale in an elevator, initially at rest.  The elevator accelerates upward until it reaches a certain velocity, after which it maintains a constant speed.  Three floors before your destination, the elevator begins to slow down until it comes to a complete stop at your floor.  At what point on your trip did the scale measure the less than the initial value?</vt:lpstr>
      <vt:lpstr>I would like to have a midterm exam.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9</cp:revision>
  <dcterms:created xsi:type="dcterms:W3CDTF">2014-09-15T13:40:23Z</dcterms:created>
  <dcterms:modified xsi:type="dcterms:W3CDTF">2014-09-15T14:05:11Z</dcterms:modified>
</cp:coreProperties>
</file>