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6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469D-A424-4309-936B-94B959740AB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CFF7-87CA-4FA7-B98C-50491CB4A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93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469D-A424-4309-936B-94B959740AB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CFF7-87CA-4FA7-B98C-50491CB4A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44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469D-A424-4309-936B-94B959740AB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CFF7-87CA-4FA7-B98C-50491CB4A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860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469D-A424-4309-936B-94B959740AB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CFF7-87CA-4FA7-B98C-50491CB4A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614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469D-A424-4309-936B-94B959740AB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CFF7-87CA-4FA7-B98C-50491CB4A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621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469D-A424-4309-936B-94B959740AB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CFF7-87CA-4FA7-B98C-50491CB4A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31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469D-A424-4309-936B-94B959740AB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CFF7-87CA-4FA7-B98C-50491CB4A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79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469D-A424-4309-936B-94B959740AB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CFF7-87CA-4FA7-B98C-50491CB4A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992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469D-A424-4309-936B-94B959740AB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CFF7-87CA-4FA7-B98C-50491CB4A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569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469D-A424-4309-936B-94B959740AB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CFF7-87CA-4FA7-B98C-50491CB4A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744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469D-A424-4309-936B-94B959740AB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CFF7-87CA-4FA7-B98C-50491CB4A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845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469D-A424-4309-936B-94B959740AB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CFF7-87CA-4FA7-B98C-50491CB4A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205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4469D-A424-4309-936B-94B959740AB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9CFF7-87CA-4FA7-B98C-50491CB4A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406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7.xml"/><Relationship Id="rId7" Type="http://schemas.openxmlformats.org/officeDocument/2006/relationships/oleObject" Target="../embeddings/oleObject2.bin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9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11.xml"/><Relationship Id="rId7" Type="http://schemas.openxmlformats.org/officeDocument/2006/relationships/oleObject" Target="../embeddings/oleObject3.bin"/><Relationship Id="rId2" Type="http://schemas.openxmlformats.org/officeDocument/2006/relationships/tags" Target="../tags/tag10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3.xml"/><Relationship Id="rId4" Type="http://schemas.openxmlformats.org/officeDocument/2006/relationships/tags" Target="../tags/tag12.xm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5.xml"/><Relationship Id="rId7" Type="http://schemas.openxmlformats.org/officeDocument/2006/relationships/oleObject" Target="../embeddings/oleObject4.bin"/><Relationship Id="rId2" Type="http://schemas.openxmlformats.org/officeDocument/2006/relationships/tags" Target="../tags/tag14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7.xml"/><Relationship Id="rId4" Type="http://schemas.openxmlformats.org/officeDocument/2006/relationships/tags" Target="../tags/tag16.xml"/><Relationship Id="rId9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19.xml"/><Relationship Id="rId7" Type="http://schemas.openxmlformats.org/officeDocument/2006/relationships/oleObject" Target="../embeddings/oleObject5.bin"/><Relationship Id="rId2" Type="http://schemas.openxmlformats.org/officeDocument/2006/relationships/tags" Target="../tags/tag18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1.xml"/><Relationship Id="rId4" Type="http://schemas.openxmlformats.org/officeDocument/2006/relationships/tags" Target="../tags/tag20.xml"/><Relationship Id="rId9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23.xml"/><Relationship Id="rId7" Type="http://schemas.openxmlformats.org/officeDocument/2006/relationships/oleObject" Target="../embeddings/oleObject6.bin"/><Relationship Id="rId2" Type="http://schemas.openxmlformats.org/officeDocument/2006/relationships/tags" Target="../tags/tag22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91000" cy="25447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If the block is sliding down the rough ramp at a constant speed,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895600"/>
            <a:ext cx="4114800" cy="32305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force of friction points parallel and up the ramp.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force of friction points parallel and down the ramp.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there is no friction force since the motion is at a constant speed.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None of the above.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144456308"/>
              </p:ext>
            </p:extLst>
          </p:nvPr>
        </p:nvGraphicFramePr>
        <p:xfrm>
          <a:off x="4508500" y="3352800"/>
          <a:ext cx="4572000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352800"/>
                        <a:ext cx="4572000" cy="339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76200"/>
            <a:ext cx="3990884" cy="2904967"/>
          </a:xfrm>
          <a:prstGeom prst="rect">
            <a:avLst/>
          </a:prstGeom>
        </p:spPr>
      </p:pic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1037590" y="2941320"/>
            <a:ext cx="3463989" cy="60960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29524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91000" cy="25447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If the block is sliding down the rough ramp at an increasing speed,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895600"/>
            <a:ext cx="4114800" cy="32305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force of friction points parallel and up the ramp.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force of friction points parallel and down the ramp.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there is no friction force since the motion is at a constant speed.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None of the above.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252185336"/>
              </p:ext>
            </p:extLst>
          </p:nvPr>
        </p:nvGraphicFramePr>
        <p:xfrm>
          <a:off x="4508500" y="3352800"/>
          <a:ext cx="4572000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352800"/>
                        <a:ext cx="4572000" cy="339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76200"/>
            <a:ext cx="3990884" cy="2904967"/>
          </a:xfrm>
          <a:prstGeom prst="rect">
            <a:avLst/>
          </a:prstGeom>
        </p:spPr>
      </p:pic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1037590" y="2941320"/>
            <a:ext cx="3463989" cy="609600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941394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  <p:bldP spid="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91000" cy="25447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If the block is sliding up the rough ramp at an increasing speed,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895600"/>
            <a:ext cx="4114800" cy="32305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force of friction points parallel and up the ramp.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force of friction points parallel and down the ramp.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there is no friction force since the motion is at a constant speed.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None of the above.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484127680"/>
              </p:ext>
            </p:extLst>
          </p:nvPr>
        </p:nvGraphicFramePr>
        <p:xfrm>
          <a:off x="4508500" y="3352800"/>
          <a:ext cx="4572000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352800"/>
                        <a:ext cx="4572000" cy="339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76200"/>
            <a:ext cx="3990884" cy="2904967"/>
          </a:xfrm>
          <a:prstGeom prst="rect">
            <a:avLst/>
          </a:prstGeom>
        </p:spPr>
      </p:pic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1037590" y="3550920"/>
            <a:ext cx="3463989" cy="990600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866420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  <p:bldP spid="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91000" cy="25447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If the block is sliding up the rough ramp at an increasing speed,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895600"/>
            <a:ext cx="4114800" cy="32305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force of friction points parallel and up the ramp.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force of friction points parallel and down the ramp.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there is no friction force since the motion is at a constant speed.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None of the above.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181568458"/>
              </p:ext>
            </p:extLst>
          </p:nvPr>
        </p:nvGraphicFramePr>
        <p:xfrm>
          <a:off x="4508500" y="3352800"/>
          <a:ext cx="4572000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352800"/>
                        <a:ext cx="4572000" cy="339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76200"/>
            <a:ext cx="3990884" cy="2904967"/>
          </a:xfrm>
          <a:prstGeom prst="rect">
            <a:avLst/>
          </a:prstGeom>
        </p:spPr>
      </p:pic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1037590" y="3550920"/>
            <a:ext cx="3463989" cy="99060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730092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91000" cy="25447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If the block is motionless on the rough ramp, then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895600"/>
            <a:ext cx="4114800" cy="32305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force of friction points parallel and up the ramp.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force of friction points parallel and down the ramp.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there is no friction force since the motion is at a constant speed.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None of the above.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917089544"/>
              </p:ext>
            </p:extLst>
          </p:nvPr>
        </p:nvGraphicFramePr>
        <p:xfrm>
          <a:off x="4508500" y="3352800"/>
          <a:ext cx="4572000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352800"/>
                        <a:ext cx="4572000" cy="339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76200"/>
            <a:ext cx="3990884" cy="2904967"/>
          </a:xfrm>
          <a:prstGeom prst="rect">
            <a:avLst/>
          </a:prstGeom>
        </p:spPr>
      </p:pic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1037590" y="2941320"/>
            <a:ext cx="3463989" cy="60960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841407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76200" y="274638"/>
            <a:ext cx="5562600" cy="3306762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As shown in Figure A, a block of mass m is hanging from a spring attached to the ceiling. As shown in Figure B, two blocks of mass m/2 are hanging from two strings that are attached to a spring that has the same spring constant k. If the spring in Figure A is stretched a distance d, how far will the spring in Figure B stretch?</a:t>
            </a:r>
            <a:endParaRPr lang="en-US" sz="24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810000"/>
            <a:ext cx="4114800" cy="23161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D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2d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d/2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d/4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4d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None of the above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222485476"/>
              </p:ext>
            </p:extLst>
          </p:nvPr>
        </p:nvGraphicFramePr>
        <p:xfrm>
          <a:off x="4508500" y="3733800"/>
          <a:ext cx="4572000" cy="300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733800"/>
                        <a:ext cx="4572000" cy="300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685800"/>
            <a:ext cx="3114799" cy="1913986"/>
          </a:xfrm>
          <a:prstGeom prst="rect">
            <a:avLst/>
          </a:prstGeom>
        </p:spPr>
      </p:pic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1037590" y="4541520"/>
            <a:ext cx="546100" cy="381000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690339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  <p:bldP spid="6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D3C38C4669834D0EAF35CF9407833852&lt;/guid&gt;&#10;        &lt;description /&gt;&#10;        &lt;date&gt;9/15/2014 4:04:5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3A19DF441CF4462A927BB8B5B7F5146&lt;/guid&gt;&#10;            &lt;repollguid&gt;C02049274CE64B7D9BA7CFC97B9CF70A&lt;/repollguid&gt;&#10;            &lt;sourceid&gt;E8DF68AE26F9424EBD21F6AA02846D6B&lt;/sourceid&gt;&#10;            &lt;questiontext&gt;If the block is sliding up the rough ramp at an increasing speed,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9C66ACC38BE94E55A2AFC616E2D40EDE&lt;/guid&gt;&#10;                    &lt;answertext&gt;the force of friction points parallel and up the ramp.&lt;/answertext&gt;&#10;                    &lt;valuetype&gt;-1&lt;/valuetype&gt;&#10;                &lt;/answer&gt;&#10;                &lt;answer&gt;&#10;                    &lt;guid&gt;97AC4653B8514D5C9C1DA0F331B69B5E&lt;/guid&gt;&#10;                    &lt;answertext&gt;the force of friction points parallel and down the ramp.&lt;/answertext&gt;&#10;                    &lt;valuetype&gt;1&lt;/valuetype&gt;&#10;                &lt;/answer&gt;&#10;                &lt;answer&gt;&#10;                    &lt;guid&gt;5E72F6A4F8D44C5090F0B72CF952CEF4&lt;/guid&gt;&#10;                    &lt;answertext&gt;there is no friction force since the motion is at a constant speed.&lt;/answertext&gt;&#10;                    &lt;valuetype&gt;-1&lt;/valuetype&gt;&#10;                &lt;/answer&gt;&#10;                &lt;answer&gt;&#10;                    &lt;guid&gt;4D67E387114840279284BEE3990D5D32&lt;/guid&gt;&#10;                    &lt;answertext&gt;None of the above.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D3C38C4669834D0EAF35CF9407833852&lt;/guid&gt;&#10;        &lt;description /&gt;&#10;        &lt;date&gt;9/15/2014 4:04:5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3A4551C35D3488C9D3B2766F52385FD&lt;/guid&gt;&#10;            &lt;repollguid&gt;C02049274CE64B7D9BA7CFC97B9CF70A&lt;/repollguid&gt;&#10;            &lt;sourceid&gt;E8DF68AE26F9424EBD21F6AA02846D6B&lt;/sourceid&gt;&#10;            &lt;questiontext&gt;If the block is sliding up the rough ramp at an increasing speed,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9C66ACC38BE94E55A2AFC616E2D40EDE&lt;/guid&gt;&#10;                    &lt;answertext&gt;the force of friction points parallel and up the ramp.&lt;/answertext&gt;&#10;                    &lt;valuetype&gt;-1&lt;/valuetype&gt;&#10;                &lt;/answer&gt;&#10;                &lt;answer&gt;&#10;                    &lt;guid&gt;97AC4653B8514D5C9C1DA0F331B69B5E&lt;/guid&gt;&#10;                    &lt;answertext&gt;the force of friction points parallel and down the ramp.&lt;/answertext&gt;&#10;                    &lt;valuetype&gt;1&lt;/valuetype&gt;&#10;                &lt;/answer&gt;&#10;                &lt;answer&gt;&#10;                    &lt;guid&gt;5E72F6A4F8D44C5090F0B72CF952CEF4&lt;/guid&gt;&#10;                    &lt;answertext&gt;there is no friction force since the motion is at a constant speed.&lt;/answertext&gt;&#10;                    &lt;valuetype&gt;-1&lt;/valuetype&gt;&#10;                &lt;/answer&gt;&#10;                &lt;answer&gt;&#10;                    &lt;guid&gt;4D67E387114840279284BEE3990D5D32&lt;/guid&gt;&#10;                    &lt;answertext&gt;None of the above.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D3C38C4669834D0EAF35CF9407833852&lt;/guid&gt;&#10;        &lt;description /&gt;&#10;        &lt;date&gt;9/15/2014 4:04:5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CC5C7034A764845B73F9006ADA21CAF&lt;/guid&gt;&#10;            &lt;repollguid&gt;C02049274CE64B7D9BA7CFC97B9CF70A&lt;/repollguid&gt;&#10;            &lt;sourceid&gt;E8DF68AE26F9424EBD21F6AA02846D6B&lt;/sourceid&gt;&#10;            &lt;questiontext&gt;If the block is motionless on the rough ramp, then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9C66ACC38BE94E55A2AFC616E2D40EDE&lt;/guid&gt;&#10;                    &lt;answertext&gt;the force of friction points parallel and up the ramp.&lt;/answertext&gt;&#10;                    &lt;valuetype&gt;1&lt;/valuetype&gt;&#10;                &lt;/answer&gt;&#10;                &lt;answer&gt;&#10;                    &lt;guid&gt;97AC4653B8514D5C9C1DA0F331B69B5E&lt;/guid&gt;&#10;                    &lt;answertext&gt;the force of friction points parallel and down the ramp.&lt;/answertext&gt;&#10;                    &lt;valuetype&gt;-1&lt;/valuetype&gt;&#10;                &lt;/answer&gt;&#10;                &lt;answer&gt;&#10;                    &lt;guid&gt;5E72F6A4F8D44C5090F0B72CF952CEF4&lt;/guid&gt;&#10;                    &lt;answertext&gt;there is no friction force since the motion is at a constant speed.&lt;/answertext&gt;&#10;                    &lt;valuetype&gt;-1&lt;/valuetype&gt;&#10;                &lt;/answer&gt;&#10;                &lt;answer&gt;&#10;                    &lt;guid&gt;4D67E387114840279284BEE3990D5D32&lt;/guid&gt;&#10;                    &lt;answertext&gt;None of the above.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D3C38C4669834D0EAF35CF9407833852&lt;/guid&gt;&#10;        &lt;description /&gt;&#10;        &lt;date&gt;9/15/2014 4:04:5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2BE0F35004C4F449E384EB1FF74CA7D&lt;/guid&gt;&#10;            &lt;repollguid&gt;C02049274CE64B7D9BA7CFC97B9CF70A&lt;/repollguid&gt;&#10;            &lt;sourceid&gt;E8DF68AE26F9424EBD21F6AA02846D6B&lt;/sourceid&gt;&#10;            &lt;questiontext&gt;If the block is sliding down the rough ramp at a constant speed,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9C66ACC38BE94E55A2AFC616E2D40EDE&lt;/guid&gt;&#10;                    &lt;answertext&gt;the force of friction points parallel and up the ramp.&lt;/answertext&gt;&#10;                    &lt;valuetype&gt;1&lt;/valuetype&gt;&#10;                &lt;/answer&gt;&#10;                &lt;answer&gt;&#10;                    &lt;guid&gt;97AC4653B8514D5C9C1DA0F331B69B5E&lt;/guid&gt;&#10;                    &lt;answertext&gt;the force of friction points parallel and down the ramp.&lt;/answertext&gt;&#10;                    &lt;valuetype&gt;-1&lt;/valuetype&gt;&#10;                &lt;/answer&gt;&#10;                &lt;answer&gt;&#10;                    &lt;guid&gt;5E72F6A4F8D44C5090F0B72CF952CEF4&lt;/guid&gt;&#10;                    &lt;answertext&gt;there is no friction force since the motion is at a constant speed.&lt;/answertext&gt;&#10;                    &lt;valuetype&gt;-1&lt;/valuetype&gt;&#10;                &lt;/answer&gt;&#10;                &lt;answer&gt;&#10;                    &lt;guid&gt;4D67E387114840279284BEE3990D5D32&lt;/guid&gt;&#10;                    &lt;answertext&gt;None of the above.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HASRESULTS" val="False"/>
  <p:tag name="TYPE" val="MultiChoiceSlide"/>
  <p:tag name="TPQUESTIONXML" val="﻿&lt;?xml version=&quot;1.0&quot; encoding=&quot;utf-8&quot;?&gt;&#10;&lt;questionlist&gt;&#10;    &lt;properties&gt;&#10;        &lt;guid&gt;F8D0B995A0134AE8989634D65F976605&lt;/guid&gt;&#10;        &lt;description /&gt;&#10;        &lt;date&gt;9/15/2014 4:12:5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502762CB8AC495DA9DD110BB3EF0561&lt;/guid&gt;&#10;            &lt;repollguid&gt;3CE471250B194BFF80A268ABF8E7417E&lt;/repollguid&gt;&#10;            &lt;sourceid&gt;6712A543A3C2413AAD02484A9CB7A499&lt;/sourceid&gt;&#10;            &lt;questiontext&gt;As shown in Figure A, a block of mass m is hanging from a spring attached to the ceiling. As shown in Figure B, two blocks of mass m/2 are hanging from two strings that are attached to a spring that has the same spring constant k. If the spring in Figure A is stretched a distance d, how far will the spring in Figure B stretch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229E2BE62D0940FCBAC1721F451FCBD3&lt;/guid&gt;&#10;                    &lt;answertext&gt;D&lt;/answertext&gt;&#10;                    &lt;valuetype&gt;-1&lt;/valuetype&gt;&#10;                &lt;/answer&gt;&#10;                &lt;answer&gt;&#10;                    &lt;guid&gt;E30C58AF050B4767AF22B29D40F89A50&lt;/guid&gt;&#10;                    &lt;answertext&gt;2d&lt;/answertext&gt;&#10;                    &lt;valuetype&gt;-1&lt;/valuetype&gt;&#10;                &lt;/answer&gt;&#10;                &lt;answer&gt;&#10;                    &lt;guid&gt;79160EB6A3BC47BB863C55CE6DEE8524&lt;/guid&gt;&#10;                    &lt;answertext&gt;d/2&lt;/answertext&gt;&#10;                    &lt;valuetype&gt;1&lt;/valuetype&gt;&#10;                &lt;/answer&gt;&#10;                &lt;answer&gt;&#10;                    &lt;guid&gt;04E18F559C524C4E886C40C02447AE96&lt;/guid&gt;&#10;                    &lt;answertext&gt;d/4&lt;/answertext&gt;&#10;                    &lt;valuetype&gt;-1&lt;/valuetype&gt;&#10;                &lt;/answer&gt;&#10;                &lt;answer&gt;&#10;                    &lt;guid&gt;E529021588CC427C8D42FD098C869A99&lt;/guid&gt;&#10;                    &lt;answertext&gt;4d&lt;/answertext&gt;&#10;                    &lt;valuetype&gt;-1&lt;/valuetype&gt;&#10;                &lt;/answer&gt;&#10;                &lt;answer&gt;&#10;                    &lt;guid&gt;94B18ADF71FC426D94F97EC3F0CE0928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D3C38C4669834D0EAF35CF9407833852&lt;/guid&gt;&#10;        &lt;description /&gt;&#10;        &lt;date&gt;9/15/2014 4:04:5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8FDDBC1C72E4AB7ABEF4AE999EC0C28&lt;/guid&gt;&#10;            &lt;repollguid&gt;C02049274CE64B7D9BA7CFC97B9CF70A&lt;/repollguid&gt;&#10;            &lt;sourceid&gt;E8DF68AE26F9424EBD21F6AA02846D6B&lt;/sourceid&gt;&#10;            &lt;questiontext&gt;If the block is sliding down the rough ramp at an increasing speed,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9C66ACC38BE94E55A2AFC616E2D40EDE&lt;/guid&gt;&#10;                    &lt;answertext&gt;the force of friction points parallel and up the ramp.&lt;/answertext&gt;&#10;                    &lt;valuetype&gt;1&lt;/valuetype&gt;&#10;                &lt;/answer&gt;&#10;                &lt;answer&gt;&#10;                    &lt;guid&gt;97AC4653B8514D5C9C1DA0F331B69B5E&lt;/guid&gt;&#10;                    &lt;answertext&gt;the force of friction points parallel and down the ramp.&lt;/answertext&gt;&#10;                    &lt;valuetype&gt;-1&lt;/valuetype&gt;&#10;                &lt;/answer&gt;&#10;                &lt;answer&gt;&#10;                    &lt;guid&gt;5E72F6A4F8D44C5090F0B72CF952CEF4&lt;/guid&gt;&#10;                    &lt;answertext&gt;there is no friction force since the motion is at a constant speed.&lt;/answertext&gt;&#10;                    &lt;valuetype&gt;-1&lt;/valuetype&gt;&#10;                &lt;/answer&gt;&#10;                &lt;answer&gt;&#10;                    &lt;guid&gt;4D67E387114840279284BEE3990D5D32&lt;/guid&gt;&#10;                    &lt;answertext&gt;None of the above.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354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Graph Chart</vt:lpstr>
      <vt:lpstr>If the block is sliding down the rough ramp at a constant speed,</vt:lpstr>
      <vt:lpstr>If the block is sliding down the rough ramp at an increasing speed,</vt:lpstr>
      <vt:lpstr>If the block is sliding up the rough ramp at an increasing speed,</vt:lpstr>
      <vt:lpstr>If the block is sliding up the rough ramp at an increasing speed,</vt:lpstr>
      <vt:lpstr>If the block is motionless on the rough ramp, then</vt:lpstr>
      <vt:lpstr>As shown in Figure A, a block of mass m is hanging from a spring attached to the ceiling. As shown in Figure B, two blocks of mass m/2 are hanging from two strings that are attached to a spring that has the same spring constant k. If the spring in Figure A is stretched a distance d, how far will the spring in Figure B stretch?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the block is sliding down the rough ramp at a constant speed,</dc:title>
  <dc:creator>Karl H. Frinkle</dc:creator>
  <cp:lastModifiedBy>Karl H. Frinkle</cp:lastModifiedBy>
  <cp:revision>7</cp:revision>
  <dcterms:created xsi:type="dcterms:W3CDTF">2014-09-15T21:04:40Z</dcterms:created>
  <dcterms:modified xsi:type="dcterms:W3CDTF">2014-09-15T21:20:58Z</dcterms:modified>
</cp:coreProperties>
</file>