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3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4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60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1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2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9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6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4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4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0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4469D-A424-4309-936B-94B959740AB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CFF7-87CA-4FA7-B98C-50491CB4A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the block is sliding down the rough ramp at a constant speed,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up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down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 friction force since the motion is at a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4445630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"/>
            <a:ext cx="3990884" cy="29049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2941320"/>
            <a:ext cx="3463989" cy="6096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9524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the block is sliding down the rough ramp at an increasing speed,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up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down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 friction force since the motion is at a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52185336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"/>
            <a:ext cx="3990884" cy="29049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2941320"/>
            <a:ext cx="3463989" cy="6096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413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the block is sliding up the rough ramp at an increasing speed,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up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down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 friction force since the motion is at a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84127680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"/>
            <a:ext cx="3990884" cy="29049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550920"/>
            <a:ext cx="3463989" cy="9906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6642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the block is sliding up the rough ramp at an increasing speed,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up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down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 friction force since the motion is at a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8156845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"/>
            <a:ext cx="3990884" cy="29049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550920"/>
            <a:ext cx="3463989" cy="9906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3009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the block is motionless on the rough ramp, then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up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force of friction points parallel and down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 friction force since the motion is at a constant speed.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17089544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76200"/>
            <a:ext cx="3990884" cy="290496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2941320"/>
            <a:ext cx="3463989" cy="6096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4140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5562600" cy="33067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As shown in Figure A, a block of mass m is hanging from a spring attached to the ceiling. As shown in Figure B, two blocks of mass m/2 are hanging from two strings that are attached to a spring that has the same spring constant k. If the spring in Figure A is stretched a distance d, how far will the spring in Figure B stretch?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10000"/>
            <a:ext cx="4114800" cy="23161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d/4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22485476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3114799" cy="1913986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541520"/>
            <a:ext cx="546100" cy="3810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9033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C38C4669834D0EAF35CF9407833852&lt;/guid&gt;&#10;        &lt;description /&gt;&#10;        &lt;date&gt;9/15/2014 4:0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A19DF441CF4462A927BB8B5B7F5146&lt;/guid&gt;&#10;            &lt;repollguid&gt;C02049274CE64B7D9BA7CFC97B9CF70A&lt;/repollguid&gt;&#10;            &lt;sourceid&gt;E8DF68AE26F9424EBD21F6AA02846D6B&lt;/sourceid&gt;&#10;            &lt;questiontext&gt;If the block is sliding up the rough ramp at an increasing speed,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66ACC38BE94E55A2AFC616E2D40EDE&lt;/guid&gt;&#10;                    &lt;answertext&gt;the force of friction points parallel and up the ramp.&lt;/answertext&gt;&#10;                    &lt;valuetype&gt;-1&lt;/valuetype&gt;&#10;                &lt;/answer&gt;&#10;                &lt;answer&gt;&#10;                    &lt;guid&gt;97AC4653B8514D5C9C1DA0F331B69B5E&lt;/guid&gt;&#10;                    &lt;answertext&gt;the force of friction points parallel and down the ramp.&lt;/answertext&gt;&#10;                    &lt;valuetype&gt;1&lt;/valuetype&gt;&#10;                &lt;/answer&gt;&#10;                &lt;answer&gt;&#10;                    &lt;guid&gt;5E72F6A4F8D44C5090F0B72CF952CEF4&lt;/guid&gt;&#10;                    &lt;answertext&gt;there is no friction force since the motion is at a constant speed.&lt;/answertext&gt;&#10;                    &lt;valuetype&gt;-1&lt;/valuetype&gt;&#10;                &lt;/answer&gt;&#10;                &lt;answer&gt;&#10;                    &lt;guid&gt;4D67E387114840279284BEE3990D5D32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C38C4669834D0EAF35CF9407833852&lt;/guid&gt;&#10;        &lt;description /&gt;&#10;        &lt;date&gt;9/15/2014 4:0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3A4551C35D3488C9D3B2766F52385FD&lt;/guid&gt;&#10;            &lt;repollguid&gt;C02049274CE64B7D9BA7CFC97B9CF70A&lt;/repollguid&gt;&#10;            &lt;sourceid&gt;E8DF68AE26F9424EBD21F6AA02846D6B&lt;/sourceid&gt;&#10;            &lt;questiontext&gt;If the block is sliding up the rough ramp at an increasing speed,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66ACC38BE94E55A2AFC616E2D40EDE&lt;/guid&gt;&#10;                    &lt;answertext&gt;the force of friction points parallel and up the ramp.&lt;/answertext&gt;&#10;                    &lt;valuetype&gt;-1&lt;/valuetype&gt;&#10;                &lt;/answer&gt;&#10;                &lt;answer&gt;&#10;                    &lt;guid&gt;97AC4653B8514D5C9C1DA0F331B69B5E&lt;/guid&gt;&#10;                    &lt;answertext&gt;the force of friction points parallel and down the ramp.&lt;/answertext&gt;&#10;                    &lt;valuetype&gt;1&lt;/valuetype&gt;&#10;                &lt;/answer&gt;&#10;                &lt;answer&gt;&#10;                    &lt;guid&gt;5E72F6A4F8D44C5090F0B72CF952CEF4&lt;/guid&gt;&#10;                    &lt;answertext&gt;there is no friction force since the motion is at a constant speed.&lt;/answertext&gt;&#10;                    &lt;valuetype&gt;-1&lt;/valuetype&gt;&#10;                &lt;/answer&gt;&#10;                &lt;answer&gt;&#10;                    &lt;guid&gt;4D67E387114840279284BEE3990D5D32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C38C4669834D0EAF35CF9407833852&lt;/guid&gt;&#10;        &lt;description /&gt;&#10;        &lt;date&gt;9/15/2014 4:0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CC5C7034A764845B73F9006ADA21CAF&lt;/guid&gt;&#10;            &lt;repollguid&gt;C02049274CE64B7D9BA7CFC97B9CF70A&lt;/repollguid&gt;&#10;            &lt;sourceid&gt;E8DF68AE26F9424EBD21F6AA02846D6B&lt;/sourceid&gt;&#10;            &lt;questiontext&gt;If the block is motionless on the rough ramp, the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66ACC38BE94E55A2AFC616E2D40EDE&lt;/guid&gt;&#10;                    &lt;answertext&gt;the force of friction points parallel and up the ramp.&lt;/answertext&gt;&#10;                    &lt;valuetype&gt;1&lt;/valuetype&gt;&#10;                &lt;/answer&gt;&#10;                &lt;answer&gt;&#10;                    &lt;guid&gt;97AC4653B8514D5C9C1DA0F331B69B5E&lt;/guid&gt;&#10;                    &lt;answertext&gt;the force of friction points parallel and down the ramp.&lt;/answertext&gt;&#10;                    &lt;valuetype&gt;-1&lt;/valuetype&gt;&#10;                &lt;/answer&gt;&#10;                &lt;answer&gt;&#10;                    &lt;guid&gt;5E72F6A4F8D44C5090F0B72CF952CEF4&lt;/guid&gt;&#10;                    &lt;answertext&gt;there is no friction force since the motion is at a constant speed.&lt;/answertext&gt;&#10;                    &lt;valuetype&gt;-1&lt;/valuetype&gt;&#10;                &lt;/answer&gt;&#10;                &lt;answer&gt;&#10;                    &lt;guid&gt;4D67E387114840279284BEE3990D5D32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C38C4669834D0EAF35CF9407833852&lt;/guid&gt;&#10;        &lt;description /&gt;&#10;        &lt;date&gt;9/15/2014 4:0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2BE0F35004C4F449E384EB1FF74CA7D&lt;/guid&gt;&#10;            &lt;repollguid&gt;C02049274CE64B7D9BA7CFC97B9CF70A&lt;/repollguid&gt;&#10;            &lt;sourceid&gt;E8DF68AE26F9424EBD21F6AA02846D6B&lt;/sourceid&gt;&#10;            &lt;questiontext&gt;If the block is sliding down the rough ramp at a constant speed,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66ACC38BE94E55A2AFC616E2D40EDE&lt;/guid&gt;&#10;                    &lt;answertext&gt;the force of friction points parallel and up the ramp.&lt;/answertext&gt;&#10;                    &lt;valuetype&gt;1&lt;/valuetype&gt;&#10;                &lt;/answer&gt;&#10;                &lt;answer&gt;&#10;                    &lt;guid&gt;97AC4653B8514D5C9C1DA0F331B69B5E&lt;/guid&gt;&#10;                    &lt;answertext&gt;the force of friction points parallel and down the ramp.&lt;/answertext&gt;&#10;                    &lt;valuetype&gt;-1&lt;/valuetype&gt;&#10;                &lt;/answer&gt;&#10;                &lt;answer&gt;&#10;                    &lt;guid&gt;5E72F6A4F8D44C5090F0B72CF952CEF4&lt;/guid&gt;&#10;                    &lt;answertext&gt;there is no friction force since the motion is at a constant speed.&lt;/answertext&gt;&#10;                    &lt;valuetype&gt;-1&lt;/valuetype&gt;&#10;                &lt;/answer&gt;&#10;                &lt;answer&gt;&#10;                    &lt;guid&gt;4D67E387114840279284BEE3990D5D32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F8D0B995A0134AE8989634D65F976605&lt;/guid&gt;&#10;        &lt;description /&gt;&#10;        &lt;date&gt;9/15/2014 4:12:5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502762CB8AC495DA9DD110BB3EF0561&lt;/guid&gt;&#10;            &lt;repollguid&gt;3CE471250B194BFF80A268ABF8E7417E&lt;/repollguid&gt;&#10;            &lt;sourceid&gt;6712A543A3C2413AAD02484A9CB7A499&lt;/sourceid&gt;&#10;            &lt;questiontext&gt;As shown in Figure A, a block of mass m is hanging from a spring attached to the ceiling. As shown in Figure B, two blocks of mass m/2 are hanging from two strings that are attached to a spring that has the same spring constant k. If the spring in Figure A is stretched a distance d, how far will the spring in Figure B stretch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29E2BE62D0940FCBAC1721F451FCBD3&lt;/guid&gt;&#10;                    &lt;answertext&gt;D&lt;/answertext&gt;&#10;                    &lt;valuetype&gt;-1&lt;/valuetype&gt;&#10;                &lt;/answer&gt;&#10;                &lt;answer&gt;&#10;                    &lt;guid&gt;E30C58AF050B4767AF22B29D40F89A50&lt;/guid&gt;&#10;                    &lt;answertext&gt;2d&lt;/answertext&gt;&#10;                    &lt;valuetype&gt;-1&lt;/valuetype&gt;&#10;                &lt;/answer&gt;&#10;                &lt;answer&gt;&#10;                    &lt;guid&gt;79160EB6A3BC47BB863C55CE6DEE8524&lt;/guid&gt;&#10;                    &lt;answertext&gt;d/2&lt;/answertext&gt;&#10;                    &lt;valuetype&gt;1&lt;/valuetype&gt;&#10;                &lt;/answer&gt;&#10;                &lt;answer&gt;&#10;                    &lt;guid&gt;04E18F559C524C4E886C40C02447AE96&lt;/guid&gt;&#10;                    &lt;answertext&gt;d/4&lt;/answertext&gt;&#10;                    &lt;valuetype&gt;-1&lt;/valuetype&gt;&#10;                &lt;/answer&gt;&#10;                &lt;answer&gt;&#10;                    &lt;guid&gt;E529021588CC427C8D42FD098C869A99&lt;/guid&gt;&#10;                    &lt;answertext&gt;4d&lt;/answertext&gt;&#10;                    &lt;valuetype&gt;-1&lt;/valuetype&gt;&#10;                &lt;/answer&gt;&#10;                &lt;answer&gt;&#10;                    &lt;guid&gt;94B18ADF71FC426D94F97EC3F0CE0928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C38C4669834D0EAF35CF9407833852&lt;/guid&gt;&#10;        &lt;description /&gt;&#10;        &lt;date&gt;9/15/2014 4:0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8FDDBC1C72E4AB7ABEF4AE999EC0C28&lt;/guid&gt;&#10;            &lt;repollguid&gt;C02049274CE64B7D9BA7CFC97B9CF70A&lt;/repollguid&gt;&#10;            &lt;sourceid&gt;E8DF68AE26F9424EBD21F6AA02846D6B&lt;/sourceid&gt;&#10;            &lt;questiontext&gt;If the block is sliding down the rough ramp at an increasing speed,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66ACC38BE94E55A2AFC616E2D40EDE&lt;/guid&gt;&#10;                    &lt;answertext&gt;the force of friction points parallel and up the ramp.&lt;/answertext&gt;&#10;                    &lt;valuetype&gt;1&lt;/valuetype&gt;&#10;                &lt;/answer&gt;&#10;                &lt;answer&gt;&#10;                    &lt;guid&gt;97AC4653B8514D5C9C1DA0F331B69B5E&lt;/guid&gt;&#10;                    &lt;answertext&gt;the force of friction points parallel and down the ramp.&lt;/answertext&gt;&#10;                    &lt;valuetype&gt;-1&lt;/valuetype&gt;&#10;                &lt;/answer&gt;&#10;                &lt;answer&gt;&#10;                    &lt;guid&gt;5E72F6A4F8D44C5090F0B72CF952CEF4&lt;/guid&gt;&#10;                    &lt;answertext&gt;there is no friction force since the motion is at a constant speed.&lt;/answertext&gt;&#10;                    &lt;valuetype&gt;-1&lt;/valuetype&gt;&#10;                &lt;/answer&gt;&#10;                &lt;answer&gt;&#10;                    &lt;guid&gt;4D67E387114840279284BEE3990D5D32&lt;/guid&gt;&#10;                    &lt;answertext&gt;None of the abov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354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If the block is sliding down the rough ramp at a constant speed,</vt:lpstr>
      <vt:lpstr>If the block is sliding down the rough ramp at an increasing speed,</vt:lpstr>
      <vt:lpstr>If the block is sliding up the rough ramp at an increasing speed,</vt:lpstr>
      <vt:lpstr>If the block is sliding up the rough ramp at an increasing speed,</vt:lpstr>
      <vt:lpstr>If the block is motionless on the rough ramp, then</vt:lpstr>
      <vt:lpstr>As shown in Figure A, a block of mass m is hanging from a spring attached to the ceiling. As shown in Figure B, two blocks of mass m/2 are hanging from two strings that are attached to a spring that has the same spring constant k. If the spring in Figure A is stretched a distance d, how far will the spring in Figure B stretch?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the block is sliding down the rough ramp at a constant speed,</dc:title>
  <dc:creator>Karl H. Frinkle</dc:creator>
  <cp:lastModifiedBy>Karl H. Frinkle</cp:lastModifiedBy>
  <cp:revision>7</cp:revision>
  <dcterms:created xsi:type="dcterms:W3CDTF">2014-09-15T21:04:40Z</dcterms:created>
  <dcterms:modified xsi:type="dcterms:W3CDTF">2014-09-15T21:20:58Z</dcterms:modified>
</cp:coreProperties>
</file>