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3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5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1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8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5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3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2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2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8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1BFF-E325-478F-9853-C5C76DA5709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575F2-76F6-48F8-A795-3F0E067E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9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8.xml"/><Relationship Id="rId7" Type="http://schemas.openxmlformats.org/officeDocument/2006/relationships/image" Target="../media/image2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0.xml"/><Relationship Id="rId7" Type="http://schemas.openxmlformats.org/officeDocument/2006/relationships/oleObject" Target="../embeddings/oleObject4.bin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has units meters per second, then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has units…..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6"/>
                <a:stretch>
                  <a:fillRect t="-20745" b="-27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 per second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seconds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seconds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  <a:r>
              <a:rPr lang="en-US" baseline="30000" dirty="0" smtClean="0"/>
              <a:t>2</a:t>
            </a:r>
            <a:r>
              <a:rPr lang="en-US" dirty="0" smtClean="0"/>
              <a:t> per second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  <a:r>
              <a:rPr lang="en-US" baseline="30000" dirty="0" smtClean="0"/>
              <a:t>2</a:t>
            </a:r>
            <a:r>
              <a:rPr lang="en-US" dirty="0" smtClean="0"/>
              <a:t> per second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2766456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5528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4191000" cy="29257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Calculate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given in the figure to the right.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4191000" cy="2925762"/>
              </a:xfrm>
              <a:blipFill rotWithShape="1">
                <a:blip r:embed="rId5"/>
                <a:stretch>
                  <a:fillRect l="-5240" t="-625" r="-6405" b="-5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98902"/>
              </p:ext>
            </p:extLst>
          </p:nvPr>
        </p:nvGraphicFramePr>
        <p:xfrm>
          <a:off x="127000" y="3657603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59371"/>
              </p:ext>
            </p:extLst>
          </p:nvPr>
        </p:nvGraphicFramePr>
        <p:xfrm>
          <a:off x="4495800" y="32004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70186787"/>
              </p:ext>
            </p:extLst>
          </p:nvPr>
        </p:nvGraphicFramePr>
        <p:xfrm>
          <a:off x="4508500" y="4343400"/>
          <a:ext cx="45720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4343400"/>
                        <a:ext cx="4572000" cy="238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2400"/>
            <a:ext cx="4571429" cy="2869841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3084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4191000" cy="29257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Calculate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is given in the figure to the right.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4191000" cy="2925762"/>
              </a:xfrm>
              <a:blipFill rotWithShape="1">
                <a:blip r:embed="rId5"/>
                <a:stretch>
                  <a:fillRect l="-5240" t="-625" r="-6405" b="-5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248495"/>
              </p:ext>
            </p:extLst>
          </p:nvPr>
        </p:nvGraphicFramePr>
        <p:xfrm>
          <a:off x="127000" y="3657603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2657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09095"/>
              </p:ext>
            </p:extLst>
          </p:nvPr>
        </p:nvGraphicFramePr>
        <p:xfrm>
          <a:off x="4495800" y="32004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94570125"/>
              </p:ext>
            </p:extLst>
          </p:nvPr>
        </p:nvGraphicFramePr>
        <p:xfrm>
          <a:off x="4508500" y="4343400"/>
          <a:ext cx="45720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4343400"/>
                        <a:ext cx="4572000" cy="238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04800"/>
            <a:ext cx="4571429" cy="2831746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460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4648200" cy="32305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is given in the figure to the </a:t>
                </a:r>
                <a:r>
                  <a:rPr lang="en-US" dirty="0" smtClean="0"/>
                  <a:t>right, is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4648200" cy="3230562"/>
              </a:xfrm>
              <a:blipFill rotWithShape="1">
                <a:blip r:embed="rId6"/>
                <a:stretch>
                  <a:fillRect l="-5242" r="-6684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886200"/>
            <a:ext cx="41148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Positive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Negative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Zero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Not enough info.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75260016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07" y="152400"/>
            <a:ext cx="4571429" cy="284444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75630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5B1CD22FC65A4FC7A554DCFD5308C786&lt;/guid&gt;&#10;        &lt;description /&gt;&#10;        &lt;date&gt;10/7/2014 12:13:5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856FADC761C4578B509666F3C9D3A47&lt;/guid&gt;&#10;            &lt;repollguid&gt;0FEEC07E380848FCB954B93C6AC72D3E&lt;/repollguid&gt;&#10;            &lt;sourceid&gt;EDE16B70378F45B0BD96CD29E2B9A1C3&lt;/sourceid&gt;&#10;            &lt;questiontext&gt;If $$($$) has units meters per second, then    $$ $$ $$$$  has units….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D02D34E6DA04FD9AF8982CF7D0DA494&lt;/guid&gt;&#10;                    &lt;answertext&gt;meters per second2&lt;/answertext&gt;&#10;                    &lt;valuetype&gt;-1&lt;/valuetype&gt;&#10;                &lt;/answer&gt;&#10;                &lt;answer&gt;&#10;                    &lt;guid&gt;25B04C6D5B244D5A8BDEB6FC1A4D5685&lt;/guid&gt;&#10;                    &lt;answertext&gt;seconds&lt;/answertext&gt;&#10;                    &lt;valuetype&gt;-1&lt;/valuetype&gt;&#10;                &lt;/answer&gt;&#10;                &lt;answer&gt;&#10;                    &lt;guid&gt;8269512C8A3A4FBE8EEF1BBE15FBC8D3&lt;/guid&gt;&#10;                    &lt;answertext&gt;seconds2&lt;/answertext&gt;&#10;                    &lt;valuetype&gt;-1&lt;/valuetype&gt;&#10;                &lt;/answer&gt;&#10;                &lt;answer&gt;&#10;                    &lt;guid&gt;B5D42E745E1942EAB84B5D68ADDA783A&lt;/guid&gt;&#10;                    &lt;answertext&gt;meters2 per second&lt;/answertext&gt;&#10;                    &lt;valuetype&gt;-1&lt;/valuetype&gt;&#10;                &lt;/answer&gt;&#10;                &lt;answer&gt;&#10;                    &lt;guid&gt;5FFD481E2ADF4A8A935144CB696EBBD1&lt;/guid&gt;&#10;                    &lt;answertext&gt;meters&lt;/answertext&gt;&#10;                    &lt;valuetype&gt;1&lt;/valuetype&gt;&#10;                &lt;/answer&gt;&#10;                &lt;answer&gt;&#10;                    &lt;guid&gt;762DA1EB78CB409DB8DE9D9F13A66AD1&lt;/guid&gt;&#10;                    &lt;answertext&gt;meters2 per second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D74E748030A24828A6995287956DA56F&lt;/guid&gt;&#10;        &lt;description /&gt;&#10;        &lt;date&gt;10/7/2014 12:38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5B59E2A40D784FC1923A7155D0FF0E1D&lt;/guid&gt;&#10;            &lt;repollguid&gt;E32A25D4922445BB96ECE912FC7718A3&lt;/repollguid&gt;&#10;            &lt;sourceid&gt;08E123EC2FCD4611A3A39981C3A0B766&lt;/sourceid&gt;&#10;            &lt;questiontext&gt;Calculate  −1 2 $$ $$ $$$$ , where $$($$) is given in the figure to the righ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9&lt;/acceptablevalue&gt;&#10;            &lt;minvalue&gt;9&lt;/minvalue&gt;&#10;            &lt;maxvalue&gt;9&lt;/maxvalue&gt;&#10;            &lt;numericvaluetype&gt;1&lt;/numericvaluetype&gt;&#10;        &lt;/numeric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D74E748030A24828A6995287956DA56F&lt;/guid&gt;&#10;        &lt;description /&gt;&#10;        &lt;date&gt;10/7/2014 12:38:5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F26FDE0EA8F24392BA57CAAE95C04673&lt;/guid&gt;&#10;            &lt;repollguid&gt;E32A25D4922445BB96ECE912FC7718A3&lt;/repollguid&gt;&#10;            &lt;sourceid&gt;08E123EC2FCD4611A3A39981C3A0B766&lt;/sourceid&gt;&#10;            &lt;questiontext&gt;Calculate  −2 2 $$ $$ $$$$ , where $$($$) is given in the figure to the righ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&lt;/acceptablevalue&gt;&#10;            &lt;minvalue&gt;0&lt;/minvalue&gt;&#10;            &lt;maxvalue&gt;0&lt;/maxvalue&gt;&#10;            &lt;numericvaluetype&gt;1&lt;/numericvaluetype&gt;&#10;        &lt;/numeric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374DE6660D144BF97883E7F04C1E5E5&lt;/guid&gt;&#10;        &lt;description /&gt;&#10;        &lt;date&gt;10/7/2014 12:5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8DF2334FBFC46068402B9CF50FEE19C&lt;/guid&gt;&#10;            &lt;repollguid&gt;2192959CFA7C4E498141C72C6F4728EA&lt;/repollguid&gt;&#10;            &lt;sourceid&gt;7F33053C1D9642A1B00DD7481172B12E&lt;/sourceid&gt;&#10;            &lt;questiontext&gt;  −2 2 $$ $$ $$$$ , where $$($$) is given in the figure to the right,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F22D327DD8B40A8AE4DCE443512E1A1&lt;/guid&gt;&#10;                    &lt;answertext&gt;Positive&lt;/answertext&gt;&#10;                    &lt;valuetype&gt;0&lt;/valuetype&gt;&#10;                &lt;/answer&gt;&#10;                &lt;answer&gt;&#10;                    &lt;guid&gt;F100AA6617BD4B22A7E1C5B5D3FEE9B0&lt;/guid&gt;&#10;                    &lt;answertext&gt;Negative&lt;/answertext&gt;&#10;                    &lt;valuetype&gt;0&lt;/valuetype&gt;&#10;                &lt;/answer&gt;&#10;                &lt;answer&gt;&#10;                    &lt;guid&gt;FD866D29324E4FA39448F23AB271092A&lt;/guid&gt;&#10;                    &lt;answertext&gt;Zero&lt;/answertext&gt;&#10;                    &lt;valuetype&gt;0&lt;/valuetype&gt;&#10;                &lt;/answer&gt;&#10;                &lt;answer&gt;&#10;                    &lt;guid&gt;629E3AA2851B4FC186713A42E718500C&lt;/guid&gt;&#10;                    &lt;answertext&gt;Not enough info.&lt;/answertext&gt;&#10;                    &lt;valuetype&gt;0&lt;/valuetype&gt;&#10;                &lt;/answer&gt;&#10;            &lt;/answers&gt;&#10;        &lt;/multichoice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141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Chart</vt:lpstr>
      <vt:lpstr>Microsoft Graph Chart</vt:lpstr>
      <vt:lpstr>If v(t) has units meters per second, then ∫1▒v(t)dt has units…..</vt:lpstr>
      <vt:lpstr>Calculate ∫_(-1)^2▒f(x)dx, where f(x) is given in the figure to the right.</vt:lpstr>
      <vt:lpstr>Calculate ∫_(-2)^2▒f(x)dx, where f(x) is given in the figure to the right.</vt:lpstr>
      <vt:lpstr> ∫_(-2)^2▒f(x)dx, where f(x) is given in the figure to the right, is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2014-10-07T17:04:17Z</dcterms:created>
  <dcterms:modified xsi:type="dcterms:W3CDTF">2014-10-07T18:00:27Z</dcterms:modified>
</cp:coreProperties>
</file>