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7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5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7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0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4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5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8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3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6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4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5115-9293-45C1-B533-721B6C794BC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94BF8-7AA3-4E7D-B288-91E2A2C1E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1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7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11.xml"/><Relationship Id="rId7" Type="http://schemas.openxmlformats.org/officeDocument/2006/relationships/image" Target="../media/image6.png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5.xml"/><Relationship Id="rId7" Type="http://schemas.openxmlformats.org/officeDocument/2006/relationships/image" Target="../media/image6.png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9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9.xml"/><Relationship Id="rId7" Type="http://schemas.openxmlformats.org/officeDocument/2006/relationships/image" Target="../media/image6.png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23.xml"/><Relationship Id="rId7" Type="http://schemas.openxmlformats.org/officeDocument/2006/relationships/image" Target="../media/image10.png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27.xml"/><Relationship Id="rId7" Type="http://schemas.openxmlformats.org/officeDocument/2006/relationships/image" Target="../media/image10.png"/><Relationship Id="rId2" Type="http://schemas.openxmlformats.org/officeDocument/2006/relationships/tags" Target="../tags/tag26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9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47800"/>
            <a:ext cx="6839147" cy="1981036"/>
          </a:xfrm>
          <a:prstGeom prst="rect">
            <a:avLst/>
          </a:prstGeom>
        </p:spPr>
      </p:pic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Suppose you are on a cart initially at rest that rides on a frictionless track. If you throw a ball off the cart towards the left, will the cart be put into motion? 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4191000"/>
            <a:ext cx="5105400" cy="1935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Yes, to the right.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Yes, to the left.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No, it will remain in place.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89691375"/>
              </p:ext>
            </p:extLst>
          </p:nvPr>
        </p:nvGraphicFramePr>
        <p:xfrm>
          <a:off x="4508500" y="3581400"/>
          <a:ext cx="45720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581400"/>
                        <a:ext cx="45720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580390" y="4236720"/>
            <a:ext cx="2801557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6527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" y="990600"/>
            <a:ext cx="7009821" cy="2642390"/>
          </a:xfrm>
          <a:prstGeom prst="rect">
            <a:avLst/>
          </a:prstGeom>
        </p:spPr>
      </p:pic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4478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Suppose you are on a cart that is moving at a constant speed v to the left on a frictionless track. If you throw a massive ball straight up (from your perspective), how will the speed of the cart change? 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657600"/>
            <a:ext cx="4114800" cy="24685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speed of the cart will increase.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speed of the cart will decrease.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speed of the cart will not change.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You need to know how fast the ball was thrown.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68302008"/>
              </p:ext>
            </p:extLst>
          </p:nvPr>
        </p:nvGraphicFramePr>
        <p:xfrm>
          <a:off x="4508500" y="3657600"/>
          <a:ext cx="45720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657600"/>
                        <a:ext cx="45720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843272"/>
            <a:ext cx="3402838" cy="603504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5161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9144000" cy="2249878"/>
          </a:xfrm>
          <a:prstGeom prst="rect">
            <a:avLst/>
          </a:prstGeom>
        </p:spPr>
      </p:pic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/>
              <a:t>What is the total momentum of the system that includes spheres 1 and 2 only?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81400"/>
            <a:ext cx="4114800" cy="3048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 kg m/s 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12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16 kg m/s 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28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30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 kg m/s 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69166169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5602224"/>
            <a:ext cx="2736660" cy="4114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6231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9144000" cy="2249878"/>
          </a:xfrm>
          <a:prstGeom prst="rect">
            <a:avLst/>
          </a:prstGeom>
        </p:spPr>
      </p:pic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/>
              <a:t>What is the total momentum of the system that includes spheres 2 and 3 only?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81400"/>
            <a:ext cx="4114800" cy="3048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12 kg m/s 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12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9 kg m/s 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9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21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83791134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5190744"/>
            <a:ext cx="2922207" cy="4114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7454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9144000" cy="2249878"/>
          </a:xfrm>
          <a:prstGeom prst="rect">
            <a:avLst/>
          </a:prstGeom>
        </p:spPr>
      </p:pic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What is the total momentum of the system that includes all 3 spheres?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81400"/>
            <a:ext cx="4114800" cy="30480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13 kg m/s 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13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19 kg m/s 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19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 kg m/s to the right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 kg m/s to the left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22061010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627120"/>
            <a:ext cx="2909697" cy="329184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6593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85800"/>
            <a:ext cx="8991600" cy="2557699"/>
          </a:xfrm>
          <a:prstGeom prst="rect">
            <a:avLst/>
          </a:prstGeom>
        </p:spPr>
      </p:pic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/>
              <a:t>What is the magnitude of the total momentum of the system that includes spheres 1 and 2 only?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81400"/>
            <a:ext cx="4114800" cy="3048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28 kg m/s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66 kg m/s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4.0 kg m/s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8.5 kg m/s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20 kg m/s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18563954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1037590" y="5547360"/>
            <a:ext cx="1616774" cy="50292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2283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85800"/>
            <a:ext cx="8991600" cy="2557699"/>
          </a:xfrm>
          <a:prstGeom prst="rect">
            <a:avLst/>
          </a:prstGeom>
        </p:spPr>
      </p:pic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/>
              <a:t>What is the magnitude of the total momentum of the system that includes all three spheres?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81400"/>
            <a:ext cx="4114800" cy="3048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About 37 kg m/s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About 19 kg m/s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About 31 kg m/s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About 26 kg m/s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About 16 kg m/s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53114520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547360"/>
            <a:ext cx="2651824" cy="50292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566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4371B79F32B46B5B502E7C01C359574&lt;/guid&gt;&#10;        &lt;description /&gt;&#10;        &lt;date&gt;9/29/2014 3:36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76D72403FCF44B2A7A88ED6184193C1&lt;/guid&gt;&#10;            &lt;repollguid&gt;64BE4995C15F403DA07FCDE86B5E9F41&lt;/repollguid&gt;&#10;            &lt;sourceid&gt;1EDDEB02D0EE4CCB8221375CE6486104&lt;/sourceid&gt;&#10;            &lt;questiontext&gt;What is the total momentum of the system that includes spheres 1 and 2 on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45490C44C664CAFA3205521E36D6CDF&lt;/guid&gt;&#10;                    &lt;answertext&gt;5 kg m/s to the left&lt;/answertext&gt;&#10;                    &lt;valuetype&gt;-1&lt;/valuetype&gt;&#10;                &lt;/answer&gt;&#10;                &lt;answer&gt;&#10;                    &lt;guid&gt;47BF59C829E84AA1812B1FE6E0CD8B31&lt;/guid&gt;&#10;                    &lt;answertext&gt;12 kg m/s to the right&lt;/answertext&gt;&#10;                    &lt;valuetype&gt;-1&lt;/valuetype&gt;&#10;                &lt;/answer&gt;&#10;                &lt;answer&gt;&#10;                    &lt;guid&gt;D1D1B8FC24FB4CA7B06AAEF1D8CE502E&lt;/guid&gt;&#10;                    &lt;answertext&gt;16 kg m/s to the left&lt;/answertext&gt;&#10;                    &lt;valuetype&gt;-1&lt;/valuetype&gt;&#10;                &lt;/answer&gt;&#10;                &lt;answer&gt;&#10;                    &lt;guid&gt;F042E8E26E54427D8DD41CAF3A1FE236&lt;/guid&gt;&#10;                    &lt;answertext&gt;28 kg m/s to the right&lt;/answertext&gt;&#10;                    &lt;valuetype&gt;-1&lt;/valuetype&gt;&#10;                &lt;/answer&gt;&#10;                &lt;answer&gt;&#10;                    &lt;guid&gt;12B2187878A345B0AF81F53D1C6EC3C2&lt;/guid&gt;&#10;                    &lt;answertext&gt;30 kg m/s to the right&lt;/answertext&gt;&#10;                    &lt;valuetype&gt;-1&lt;/valuetype&gt;&#10;                &lt;/answer&gt;&#10;                &lt;answer&gt;&#10;                    &lt;guid&gt;AE70F1A1C27445D8AB2978FEE39CADF0&lt;/guid&gt;&#10;                    &lt;answertext&gt;4 kg m/s to the left&lt;/answertext&gt;&#10;                    &lt;valuetype&gt;1&lt;/valuetype&gt;&#10;                &lt;/answer&gt;&#10;                &lt;answer&gt;&#10;                    &lt;guid&gt;F1EA68620A034726B614E5CF55E026B1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4371B79F32B46B5B502E7C01C359574&lt;/guid&gt;&#10;        &lt;description /&gt;&#10;        &lt;date&gt;9/29/2014 3:36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BC9E6FC5E7740F8A1A05AE478EC7231&lt;/guid&gt;&#10;            &lt;repollguid&gt;64BE4995C15F403DA07FCDE86B5E9F41&lt;/repollguid&gt;&#10;            &lt;sourceid&gt;1EDDEB02D0EE4CCB8221375CE6486104&lt;/sourceid&gt;&#10;            &lt;questiontext&gt;What is the total momentum of the system that includes spheres 2 and 3 on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45490C44C664CAFA3205521E36D6CDF&lt;/guid&gt;&#10;                    &lt;answertext&gt;12 kg m/s to the left&lt;/answertext&gt;&#10;                    &lt;valuetype&gt;-1&lt;/valuetype&gt;&#10;                &lt;/answer&gt;&#10;                &lt;answer&gt;&#10;                    &lt;guid&gt;47BF59C829E84AA1812B1FE6E0CD8B31&lt;/guid&gt;&#10;                    &lt;answertext&gt;12 kg m/s to the right&lt;/answertext&gt;&#10;                    &lt;valuetype&gt;-1&lt;/valuetype&gt;&#10;                &lt;/answer&gt;&#10;                &lt;answer&gt;&#10;                    &lt;guid&gt;D1D1B8FC24FB4CA7B06AAEF1D8CE502E&lt;/guid&gt;&#10;                    &lt;answertext&gt;9 kg m/s to the left&lt;/answertext&gt;&#10;                    &lt;valuetype&gt;-1&lt;/valuetype&gt;&#10;                &lt;/answer&gt;&#10;                &lt;answer&gt;&#10;                    &lt;guid&gt;F042E8E26E54427D8DD41CAF3A1FE236&lt;/guid&gt;&#10;                    &lt;answertext&gt;9 kg m/s to the right&lt;/answertext&gt;&#10;                    &lt;valuetype&gt;-1&lt;/valuetype&gt;&#10;                &lt;/answer&gt;&#10;                &lt;answer&gt;&#10;                    &lt;guid&gt;12B2187878A345B0AF81F53D1C6EC3C2&lt;/guid&gt;&#10;                    &lt;answertext&gt;3 kg m/s to the right&lt;/answertext&gt;&#10;                    &lt;valuetype&gt;1&lt;/valuetype&gt;&#10;                &lt;/answer&gt;&#10;                &lt;answer&gt;&#10;                    &lt;guid&gt;AE70F1A1C27445D8AB2978FEE39CADF0&lt;/guid&gt;&#10;                    &lt;answertext&gt;21 kg m/s to the right&lt;/answertext&gt;&#10;                    &lt;valuetype&gt;-1&lt;/valuetype&gt;&#10;                &lt;/answer&gt;&#10;                &lt;answer&gt;&#10;                    &lt;guid&gt;F1EA68620A034726B614E5CF55E026B1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4371B79F32B46B5B502E7C01C359574&lt;/guid&gt;&#10;        &lt;description /&gt;&#10;        &lt;date&gt;9/29/2014 3:36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7E11210510549D19734D2C48DF0CA38&lt;/guid&gt;&#10;            &lt;repollguid&gt;64BE4995C15F403DA07FCDE86B5E9F41&lt;/repollguid&gt;&#10;            &lt;sourceid&gt;1EDDEB02D0EE4CCB8221375CE6486104&lt;/sourceid&gt;&#10;            &lt;questiontext&gt;What is the total momentum of the system that includes all 3 spher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45490C44C664CAFA3205521E36D6CDF&lt;/guid&gt;&#10;                    &lt;answertext&gt;13 kg m/s to the left&lt;/answertext&gt;&#10;                    &lt;valuetype&gt;1&lt;/valuetype&gt;&#10;                &lt;/answer&gt;&#10;                &lt;answer&gt;&#10;                    &lt;guid&gt;47BF59C829E84AA1812B1FE6E0CD8B31&lt;/guid&gt;&#10;                    &lt;answertext&gt;13 kg m/s to the right&lt;/answertext&gt;&#10;                    &lt;valuetype&gt;-1&lt;/valuetype&gt;&#10;                &lt;/answer&gt;&#10;                &lt;answer&gt;&#10;                    &lt;guid&gt;D1D1B8FC24FB4CA7B06AAEF1D8CE502E&lt;/guid&gt;&#10;                    &lt;answertext&gt;19 kg m/s to the left&lt;/answertext&gt;&#10;                    &lt;valuetype&gt;-1&lt;/valuetype&gt;&#10;                &lt;/answer&gt;&#10;                &lt;answer&gt;&#10;                    &lt;guid&gt;F042E8E26E54427D8DD41CAF3A1FE236&lt;/guid&gt;&#10;                    &lt;answertext&gt;19 kg m/s to the right&lt;/answertext&gt;&#10;                    &lt;valuetype&gt;-1&lt;/valuetype&gt;&#10;                &lt;/answer&gt;&#10;                &lt;answer&gt;&#10;                    &lt;guid&gt;12B2187878A345B0AF81F53D1C6EC3C2&lt;/guid&gt;&#10;                    &lt;answertext&gt;5 kg m/s to the right&lt;/answertext&gt;&#10;                    &lt;valuetype&gt;-1&lt;/valuetype&gt;&#10;                &lt;/answer&gt;&#10;                &lt;answer&gt;&#10;                    &lt;guid&gt;AE70F1A1C27445D8AB2978FEE39CADF0&lt;/guid&gt;&#10;                    &lt;answertext&gt;5 kg m/s to the left&lt;/answertext&gt;&#10;                    &lt;valuetype&gt;-1&lt;/valuetype&gt;&#10;                &lt;/answer&gt;&#10;                &lt;answer&gt;&#10;                    &lt;guid&gt;F1EA68620A034726B614E5CF55E026B1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6051F6CAEFC4F7BA5A24EEB44956D34&lt;/guid&gt;&#10;        &lt;description /&gt;&#10;        &lt;date&gt;9/29/2014 3:46:0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57256FC564C4330AFF0B6A7ACC69C26&lt;/guid&gt;&#10;            &lt;repollguid&gt;CBACAD9F243A4690A56E06D8CAC9B42B&lt;/repollguid&gt;&#10;            &lt;sourceid&gt;9334CE5CDB1F4E9088E0172EA1F0E1B8&lt;/sourceid&gt;&#10;            &lt;questiontext&gt;Suppose you are on a cart initially at rest that rides on a frictionless track. If you throw a ball off the cart towards the left, will the cart be put into motion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98FCA7945B54960B9D99D3C879FD514&lt;/guid&gt;&#10;                    &lt;answertext&gt;Yes, to the right.&lt;/answertext&gt;&#10;                    &lt;valuetype&gt;1&lt;/valuetype&gt;&#10;                &lt;/answer&gt;&#10;                &lt;answer&gt;&#10;                    &lt;guid&gt;6BCA0B1B73204ABDA64E2720664C12DE&lt;/guid&gt;&#10;                    &lt;answertext&gt;Yes, to the left.&lt;/answertext&gt;&#10;                    &lt;valuetype&gt;-1&lt;/valuetype&gt;&#10;                &lt;/answer&gt;&#10;                &lt;answer&gt;&#10;                    &lt;guid&gt;18E8F1148F97414692109A20BFE4056D&lt;/guid&gt;&#10;                    &lt;answertext&gt;No, it will remain in plac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4371B79F32B46B5B502E7C01C359574&lt;/guid&gt;&#10;        &lt;description /&gt;&#10;        &lt;date&gt;9/29/2014 3:36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6C821C98AD4128B48801AD0B1BA325&lt;/guid&gt;&#10;            &lt;repollguid&gt;64BE4995C15F403DA07FCDE86B5E9F41&lt;/repollguid&gt;&#10;            &lt;sourceid&gt;1EDDEB02D0EE4CCB8221375CE6486104&lt;/sourceid&gt;&#10;            &lt;questiontext&gt;What is the magnitude of the total momentum of the system that includes spheres 1 and 2 on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45490C44C664CAFA3205521E36D6CDF&lt;/guid&gt;&#10;                    &lt;answertext&gt;28 kg m/s &lt;/answertext&gt;&#10;                    &lt;valuetype&gt;-1&lt;/valuetype&gt;&#10;                &lt;/answer&gt;&#10;                &lt;answer&gt;&#10;                    &lt;guid&gt;47BF59C829E84AA1812B1FE6E0CD8B31&lt;/guid&gt;&#10;                    &lt;answertext&gt;66 kg m/s &lt;/answertext&gt;&#10;                    &lt;valuetype&gt;-1&lt;/valuetype&gt;&#10;                &lt;/answer&gt;&#10;                &lt;answer&gt;&#10;                    &lt;guid&gt;D1D1B8FC24FB4CA7B06AAEF1D8CE502E&lt;/guid&gt;&#10;                    &lt;answertext&gt;4.0 kg m/s&lt;/answertext&gt;&#10;                    &lt;valuetype&gt;-1&lt;/valuetype&gt;&#10;                &lt;/answer&gt;&#10;                &lt;answer&gt;&#10;                    &lt;guid&gt;F042E8E26E54427D8DD41CAF3A1FE236&lt;/guid&gt;&#10;                    &lt;answertext&gt;8.5 kg m/s&lt;/answertext&gt;&#10;                    &lt;valuetype&gt;-1&lt;/valuetype&gt;&#10;                &lt;/answer&gt;&#10;                &lt;answer&gt;&#10;                    &lt;guid&gt;12B2187878A345B0AF81F53D1C6EC3C2&lt;/guid&gt;&#10;                    &lt;answertext&gt;20 kg m/s&lt;/answertext&gt;&#10;                    &lt;valuetype&gt;1&lt;/valuetype&gt;&#10;                &lt;/answer&gt;&#10;                &lt;answer&gt;&#10;                    &lt;guid&gt;AE70F1A1C27445D8AB2978FEE39CADF0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4371B79F32B46B5B502E7C01C359574&lt;/guid&gt;&#10;        &lt;description /&gt;&#10;        &lt;date&gt;9/29/2014 3:36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409826B8BC44916AE2B8BDC78DDAC5E&lt;/guid&gt;&#10;            &lt;repollguid&gt;64BE4995C15F403DA07FCDE86B5E9F41&lt;/repollguid&gt;&#10;            &lt;sourceid&gt;1EDDEB02D0EE4CCB8221375CE6486104&lt;/sourceid&gt;&#10;            &lt;questiontext&gt;What is the magnitude of the total momentum of the system that includes all three spher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45490C44C664CAFA3205521E36D6CDF&lt;/guid&gt;&#10;                    &lt;answertext&gt;About 37 kg m/s &lt;/answertext&gt;&#10;                    &lt;valuetype&gt;-1&lt;/valuetype&gt;&#10;                &lt;/answer&gt;&#10;                &lt;answer&gt;&#10;                    &lt;guid&gt;47BF59C829E84AA1812B1FE6E0CD8B31&lt;/guid&gt;&#10;                    &lt;answertext&gt;About 19 kg m/s &lt;/answertext&gt;&#10;                    &lt;valuetype&gt;-1&lt;/valuetype&gt;&#10;                &lt;/answer&gt;&#10;                &lt;answer&gt;&#10;                    &lt;guid&gt;D1D1B8FC24FB4CA7B06AAEF1D8CE502E&lt;/guid&gt;&#10;                    &lt;answertext&gt;About 31 kg m/s&lt;/answertext&gt;&#10;                    &lt;valuetype&gt;-1&lt;/valuetype&gt;&#10;                &lt;/answer&gt;&#10;                &lt;answer&gt;&#10;                    &lt;guid&gt;F042E8E26E54427D8DD41CAF3A1FE236&lt;/guid&gt;&#10;                    &lt;answertext&gt;About 26 kg m/s&lt;/answertext&gt;&#10;                    &lt;valuetype&gt;-1&lt;/valuetype&gt;&#10;                &lt;/answer&gt;&#10;                &lt;answer&gt;&#10;                    &lt;guid&gt;12B2187878A345B0AF81F53D1C6EC3C2&lt;/guid&gt;&#10;                    &lt;answertext&gt;About 16 kg m/s&lt;/answertext&gt;&#10;                    &lt;valuetype&gt;1&lt;/valuetype&gt;&#10;                &lt;/answer&gt;&#10;                &lt;answer&gt;&#10;                    &lt;guid&gt;AE70F1A1C27445D8AB2978FEE39CADF0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826ACFE54284328AF6AB19C8DB735C9&lt;/guid&gt;&#10;        &lt;description /&gt;&#10;        &lt;date&gt;9/29/2014 3:49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666CE20A12B4583A86EC14E1240271F&lt;/guid&gt;&#10;            &lt;repollguid&gt;A4F1DCE07FC2426682B44CE31BD805DB&lt;/repollguid&gt;&#10;            &lt;sourceid&gt;EB1DDEE8F77E4AA3BEACE9C902FB31FF&lt;/sourceid&gt;&#10;            &lt;questiontext&gt;Suppose you are on a cart that is moving at a constant speed v to the left on a frictionless track. If you throw a massive ball straight up (from your perspective), how will the speed of the cart change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1A8C9E19CA24D3BB54C8B0A077430FB&lt;/guid&gt;&#10;                    &lt;answertext&gt;The speed of the cart will increase.&lt;/answertext&gt;&#10;                    &lt;valuetype&gt;-1&lt;/valuetype&gt;&#10;                &lt;/answer&gt;&#10;                &lt;answer&gt;&#10;                    &lt;guid&gt;52918E8B31B74F1490737B1EA4BE66F4&lt;/guid&gt;&#10;                    &lt;answertext&gt;The speed of the cart will decrease.&lt;/answertext&gt;&#10;                    &lt;valuetype&gt;-1&lt;/valuetype&gt;&#10;                &lt;/answer&gt;&#10;                &lt;answer&gt;&#10;                    &lt;guid&gt;BF7D4F8ED2924E7A9C01B1E9A597B670&lt;/guid&gt;&#10;                    &lt;answertext&gt;The speed of the cart will not change.&lt;/answertext&gt;&#10;                    &lt;valuetype&gt;1&lt;/valuetype&gt;&#10;                &lt;/answer&gt;&#10;                &lt;answer&gt;&#10;                    &lt;guid&gt;EFC2D670639D4B57B312D469686C644E&lt;/guid&gt;&#10;                    &lt;answertext&gt;You need to know how fast the ball was thrown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381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Graph Chart</vt:lpstr>
      <vt:lpstr>Suppose you are on a cart initially at rest that rides on a frictionless track. If you throw a ball off the cart towards the left, will the cart be put into motion? </vt:lpstr>
      <vt:lpstr>Suppose you are on a cart that is moving at a constant speed v to the left on a frictionless track. If you throw a massive ball straight up (from your perspective), how will the speed of the cart change? </vt:lpstr>
      <vt:lpstr>What is the total momentum of the system that includes spheres 1 and 2 only?</vt:lpstr>
      <vt:lpstr>What is the total momentum of the system that includes spheres 2 and 3 only?</vt:lpstr>
      <vt:lpstr>What is the total momentum of the system that includes all 3 spheres?</vt:lpstr>
      <vt:lpstr>What is the magnitude of the total momentum of the system that includes spheres 1 and 2 only?</vt:lpstr>
      <vt:lpstr>What is the magnitude of the total momentum of the system that includes all three spheres?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8</cp:revision>
  <dcterms:created xsi:type="dcterms:W3CDTF">2014-09-29T20:32:01Z</dcterms:created>
  <dcterms:modified xsi:type="dcterms:W3CDTF">2014-09-29T20:52:56Z</dcterms:modified>
</cp:coreProperties>
</file>