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4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16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2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72A8-65EF-4B00-951F-FA059A8F23BE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FA79-070E-419B-B6EF-95A04EE67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 = r</a:t>
            </a:r>
            <a:r>
              <a:rPr lang="el-GR" sz="3600" dirty="0" smtClean="0"/>
              <a:t>θ</a:t>
            </a:r>
            <a:r>
              <a:rPr lang="en-US" sz="3600" dirty="0" smtClean="0"/>
              <a:t> is valid for </a:t>
            </a:r>
            <a:r>
              <a:rPr lang="el-GR" sz="3600" dirty="0" smtClean="0"/>
              <a:t>θ</a:t>
            </a:r>
            <a:r>
              <a:rPr lang="en-US" sz="3600" dirty="0" smtClean="0"/>
              <a:t> in both degrees and radians.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070423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5954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26971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Two points are on a disk that rotates about an axis perpendicular to the plane of the disk at its center.  Point B is 3 times as far from the axis as point A.  If the linear speed of point B is V, then the linear speed of point A is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9V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V/9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05795875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7200"/>
            <a:ext cx="2610214" cy="26292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434840"/>
            <a:ext cx="648589" cy="50292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824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76200"/>
            <a:ext cx="4800600" cy="3429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Two wheels are connected by a chain. If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are linear and angular velocities of the smaller wheel, and 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linear and angular velocities of the larger wheel, which of the following is true: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3429000"/>
            <a:ext cx="4495800" cy="3276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&gt;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&lt;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and v</a:t>
            </a:r>
            <a:r>
              <a:rPr lang="en-US" baseline="-25000" dirty="0" smtClean="0"/>
              <a:t>1 </a:t>
            </a:r>
            <a:r>
              <a:rPr lang="en-US" dirty="0" smtClean="0"/>
              <a:t>&gt;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and v</a:t>
            </a:r>
            <a:r>
              <a:rPr lang="en-US" baseline="-25000" dirty="0" smtClean="0"/>
              <a:t>1 </a:t>
            </a:r>
            <a:r>
              <a:rPr lang="en-US" dirty="0" smtClean="0"/>
              <a:t>&lt;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and 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l-GR" dirty="0" smtClean="0"/>
              <a:t>ω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l-GR" dirty="0" smtClean="0"/>
              <a:t>ω 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8127847"/>
              </p:ext>
            </p:extLst>
          </p:nvPr>
        </p:nvGraphicFramePr>
        <p:xfrm>
          <a:off x="4572000" y="3124200"/>
          <a:ext cx="4572000" cy="370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3124200"/>
                        <a:ext cx="4572000" cy="3703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1000"/>
            <a:ext cx="3380198" cy="1551398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808990" y="3474720"/>
            <a:ext cx="2368550" cy="3048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190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a wheel 212 cm in diameter takes 2.25 s for each revolution, what is its period?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84994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1912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7034946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2313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If a wheel 212 cm in diameter takes 2.25 s for each revolution, what is its angular speed?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6728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02372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073356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1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When the power is turned off on a turntable spinning at 78.0 rpm, you find that it takes 10.5 revolutions for it to stop while slowing down at a uniform rate.  What is the angular acceleration (rad/s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of this turntable?</a:t>
            </a:r>
            <a:endParaRPr lang="en-US" sz="24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06457"/>
              </p:ext>
            </p:extLst>
          </p:nvPr>
        </p:nvGraphicFramePr>
        <p:xfrm>
          <a:off x="127000" y="2514601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13013"/>
              </p:ext>
            </p:extLst>
          </p:nvPr>
        </p:nvGraphicFramePr>
        <p:xfrm>
          <a:off x="152400" y="58674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71514855"/>
              </p:ext>
            </p:extLst>
          </p:nvPr>
        </p:nvGraphicFramePr>
        <p:xfrm>
          <a:off x="4508500" y="2667000"/>
          <a:ext cx="4572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2597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6303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When the power is turned off on a turntable spinning at 78.0 rpm, you find that it takes 10.5 revolutions for it to stop while slowing down at a uniform rate.  How long does it take to stop after the power is turned off?  Here, you may assume  </a:t>
            </a:r>
            <a:r>
              <a:rPr lang="el-GR" sz="2400" dirty="0" smtClean="0"/>
              <a:t>α</a:t>
            </a:r>
            <a:r>
              <a:rPr lang="en-US" sz="2400" dirty="0" smtClean="0"/>
              <a:t> = -0.506 rad/s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20402"/>
              </p:ext>
            </p:extLst>
          </p:nvPr>
        </p:nvGraphicFramePr>
        <p:xfrm>
          <a:off x="127000" y="2514601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99437"/>
              </p:ext>
            </p:extLst>
          </p:nvPr>
        </p:nvGraphicFramePr>
        <p:xfrm>
          <a:off x="152400" y="58674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66977028"/>
              </p:ext>
            </p:extLst>
          </p:nvPr>
        </p:nvGraphicFramePr>
        <p:xfrm>
          <a:off x="4508500" y="2667000"/>
          <a:ext cx="4572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215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329A6144CFE142CE83909ADCBACF2C99&lt;/guid&gt;&#10;        &lt;description /&gt;&#10;        &lt;date&gt;10/10/2014 8:57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23A7444B995489283BFC04B9F33737E&lt;/guid&gt;&#10;            &lt;repollguid&gt;3128542ED32941C39E98F48A5503FD84&lt;/repollguid&gt;&#10;            &lt;sourceid&gt;614CFC2FD46D4AB08535CA117B827F06&lt;/sourceid&gt;&#10;            &lt;questiontext&gt;If a wheel 212 cm in diameter takes 2.25 s for each revolution, what is its perio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.25&lt;/acceptablevalue&gt;&#10;            &lt;minvalue&gt;2.25&lt;/minvalue&gt;&#10;            &lt;maxvalue&gt;2.25&lt;/maxvalue&gt;&#10;            &lt;numericvaluetype&gt;1&lt;/numericvaluetype&gt;&#10;        &lt;/numeric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329A6144CFE142CE83909ADCBACF2C99&lt;/guid&gt;&#10;        &lt;description /&gt;&#10;        &lt;date&gt;10/10/2014 8:57:3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C3726133F93494F81943065FB493CDF&lt;/guid&gt;&#10;            &lt;repollguid&gt;3128542ED32941C39E98F48A5503FD84&lt;/repollguid&gt;&#10;            &lt;sourceid&gt;614CFC2FD46D4AB08535CA117B827F06&lt;/sourceid&gt;&#10;            &lt;questiontext&gt;If a wheel 212 cm in diameter takes 2.25 s for each revolution, what is its angular spe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.79&lt;/acceptablevalue&gt;&#10;            &lt;minvalue&gt;2.7&lt;/minvalue&gt;&#10;            &lt;maxvalue&gt;2.9&lt;/maxvalue&gt;&#10;            &lt;numericvaluetype&gt;1&lt;/numericvaluetype&gt;&#10;        &lt;/numeric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1D76465040A04A98BD53C253AF858D7D&lt;/guid&gt;&#10;        &lt;description /&gt;&#10;        &lt;date&gt;10/10/2014 9:09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2336659F718484E8F172A5267F40674&lt;/guid&gt;&#10;            &lt;repollguid&gt;0B12B1B7F5F34CE39A0EEA6B6C326FD2&lt;/repollguid&gt;&#10;            &lt;sourceid&gt;343D3A63EE9044118385122717BC73AB&lt;/sourceid&gt;&#10;            &lt;questiontext&gt;When the power is turned off on a turntable spinning at 78.0 rpm, you find that it takes 10.5 revolutions for it to stop while slowing down at a uniform rate.  What is the angular acceleration (rad/s2) of this turntab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0.506&lt;/acceptablevalue&gt;&#10;            &lt;minvalue&gt;-0.52&lt;/minvalue&gt;&#10;            &lt;maxvalue&gt;-0.49&lt;/maxvalue&gt;&#10;            &lt;numericvaluetype&gt;1&lt;/numericvaluetype&gt;&#10;        &lt;/numeric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1D76465040A04A98BD53C253AF858D7D&lt;/guid&gt;&#10;        &lt;description /&gt;&#10;        &lt;date&gt;10/10/2014 9:09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DB002FDA914649A383F84D83F134FFA6&lt;/guid&gt;&#10;            &lt;repollguid&gt;0B12B1B7F5F34CE39A0EEA6B6C326FD2&lt;/repollguid&gt;&#10;            &lt;sourceid&gt;343D3A63EE9044118385122717BC73AB&lt;/sourceid&gt;&#10;            &lt;questiontext&gt;When the power is turned off on a turntable spinning at 78.0 rpm, you find that it takes 10.5 revolutions for it to stop while slowing down at a uniform rate.  How long does it take to stop after the power is turned off?  Here, you may assume  α = -0.506 rad/s2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6.1&lt;/acceptablevalue&gt;&#10;            &lt;minvalue&gt;15.5&lt;/minvalue&gt;&#10;            &lt;maxvalue&gt;16.7&lt;/maxvalue&gt;&#10;            &lt;numericvaluetype&gt;1&lt;/numericvaluetype&gt;&#10;        &lt;/numeric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84A1B0F0DDF4D56AE20ADA6D05F6912&lt;/guid&gt;&#10;        &lt;description /&gt;&#10;        &lt;date&gt;10/10/2014 8:43:3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B57CC3DDB7741ECB41BAA37B976B3FA&lt;/guid&gt;&#10;            &lt;repollguid&gt;B6A9A42F9D214BCA81852395A3D7E3D4&lt;/repollguid&gt;&#10;            &lt;sourceid&gt;2A8336D07C1249799048B6FECB4DC54A&lt;/sourceid&gt;&#10;            &lt;questiontext&gt;S = rθ is valid for θ in both degrees and radian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A4D27667F1C42F5B6F4ADE306B6C959&lt;/guid&gt;&#10;                    &lt;answertext&gt;True&lt;/answertext&gt;&#10;                    &lt;valuetype&gt;-1&lt;/valuetype&gt;&#10;                &lt;/answer&gt;&#10;                &lt;answer&gt;&#10;                    &lt;guid&gt;B889315106494164B7766BF34420F15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AF1D9BB70BF42D78C8D8A3829FA09E9&lt;/guid&gt;&#10;        &lt;description /&gt;&#10;        &lt;date&gt;10/10/2014 8:21:1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82C4B4C71F4651B9BE2D92229B9B58&lt;/guid&gt;&#10;            &lt;repollguid&gt;C016FB2696714761A57ABAD0053D787F&lt;/repollguid&gt;&#10;            &lt;sourceid&gt;6DFEACAF10E64F6E97C4DDFF2CEC4B2B&lt;/sourceid&gt;&#10;            &lt;questiontext&gt;Two points are on a disk that rotates about an axis perpendicular to the plane of the disk at its center.  Point B is 3 times as far from the axis as point A.  If the linear speed of point B is V, then the linear speed of point A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BCCA46DE5EB4298961A567E14DF6184&lt;/guid&gt;&#10;                    &lt;answertext&gt;9V&lt;/answertext&gt;&#10;                    &lt;valuetype&gt;-1&lt;/valuetype&gt;&#10;                &lt;/answer&gt;&#10;                &lt;answer&gt;&#10;                    &lt;guid&gt;B1C30DF24DAB4F6EA9192D523803E7B8&lt;/guid&gt;&#10;                    &lt;answertext&gt;3V&lt;/answertext&gt;&#10;                    &lt;valuetype&gt;-1&lt;/valuetype&gt;&#10;                &lt;/answer&gt;&#10;                &lt;answer&gt;&#10;                    &lt;guid&gt;293045A25E6047388275E700F93DD75A&lt;/guid&gt;&#10;                    &lt;answertext&gt;V&lt;/answertext&gt;&#10;                    &lt;valuetype&gt;-1&lt;/valuetype&gt;&#10;                &lt;/answer&gt;&#10;                &lt;answer&gt;&#10;                    &lt;guid&gt;749EB365BE6B42F287E819DCBF748A52&lt;/guid&gt;&#10;                    &lt;answertext&gt;V/3&lt;/answertext&gt;&#10;                    &lt;valuetype&gt;1&lt;/valuetype&gt;&#10;                &lt;/answer&gt;&#10;                &lt;answer&gt;&#10;                    &lt;guid&gt;604A6CF60CFF4A10B9D7115E6BD70A60&lt;/guid&gt;&#10;                    &lt;answertext&gt;V/9&lt;/answertext&gt;&#10;                    &lt;valuetype&gt;-1&lt;/valuetype&gt;&#10;                &lt;/answer&gt;&#10;                &lt;answer&gt;&#10;                    &lt;guid&gt;69DAB0190D664470A13CC50CEB3F717E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A3341DBFAFC4E7386673254ED5C1A9F&lt;/guid&gt;&#10;        &lt;description /&gt;&#10;        &lt;date&gt;10/10/2014 8:25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EE20A7923745DCA4331CB4BCD2832D&lt;/guid&gt;&#10;            &lt;repollguid&gt;26F256F9D0EA48C8B03ED5AF8018461A&lt;/repollguid&gt;&#10;            &lt;sourceid&gt;0F87816AE02D401CACA22CD7E77FB85D&lt;/sourceid&gt;&#10;            &lt;questiontext&gt;Two wheels are connected by a chain. If v1 and ω1 are linear and angular velocities of the smaller wheel, and v2 and ω2 are linear and angular velocities of the larger wheel, which of the following is tru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DE9221BC9B4441A5CE10269125B1E5&lt;/guid&gt;&#10;                    &lt;answertext&gt;v1 = v2 and ω1 &amp;gt; ω2&lt;/answertext&gt;&#10;                    &lt;valuetype&gt;1&lt;/valuetype&gt;&#10;                &lt;/answer&gt;&#10;                &lt;answer&gt;&#10;                    &lt;guid&gt;EBD6D1A777F14006916033772873536F&lt;/guid&gt;&#10;                    &lt;answertext&gt;v1 = v2 and ω1 &amp;lt; ω2&lt;/answertext&gt;&#10;                    &lt;valuetype&gt;-1&lt;/valuetype&gt;&#10;                &lt;/answer&gt;&#10;                &lt;answer&gt;&#10;                    &lt;guid&gt;CE92ADCB53B84D5D941113AFF3E8ED8F&lt;/guid&gt;&#10;                    &lt;answertext&gt;v1 = v2 and ω1 = ω2&lt;/answertext&gt;&#10;                    &lt;valuetype&gt;-1&lt;/valuetype&gt;&#10;                &lt;/answer&gt;&#10;                &lt;answer&gt;&#10;                    &lt;guid&gt;E396E00C70A4416E963883EA2547581D&lt;/guid&gt;&#10;                    &lt;answertext&gt;ω1 = ω2 and v1 &amp;gt; v2 &lt;/answertext&gt;&#10;                    &lt;valuetype&gt;-1&lt;/valuetype&gt;&#10;                &lt;/answer&gt;&#10;                &lt;answer&gt;&#10;                    &lt;guid&gt;FDFA81E3B18A47F0968AE4F7A7B5B3B5&lt;/guid&gt;&#10;                    &lt;answertext&gt;ω1 = ω2 and v1 &amp;lt; v2 &lt;/answertext&gt;&#10;                    &lt;valuetype&gt;-1&lt;/valuetype&gt;&#10;                &lt;/answer&gt;&#10;                &lt;answer&gt;&#10;                    &lt;guid&gt;D593387703C94300B257E6E06D5D47E6&lt;/guid&gt;&#10;                    &lt;answertext&gt;ω1 = ω2 and v1 = v2 &lt;/answertext&gt;&#10;                    &lt;valuetype&gt;-1&lt;/valuetype&gt;&#10;                &lt;/answer&gt;&#10;                &lt;answer&gt;&#10;                    &lt;guid&gt;952A4FE1FB574C939644791C24865E28&lt;/guid&gt;&#10;                    &lt;answertext&gt;v1 = v2 and ω1 = ω 2&lt;/answertext&gt;&#10;                    &lt;valuetype&gt;-1&lt;/valuetype&gt;&#10;                &lt;/answer&gt;&#10;                &lt;answer&gt;&#10;                    &lt;guid&gt;0FA60272688D4983BAC91B9C55C3D91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S = rθ is valid for θ in both degrees and radians.</vt:lpstr>
      <vt:lpstr>Two points are on a disk that rotates about an axis perpendicular to the plane of the disk at its center.  Point B is 3 times as far from the axis as point A.  If the linear speed of point B is V, then the linear speed of point A is</vt:lpstr>
      <vt:lpstr>Two wheels are connected by a chain. If v1 and ω1 are linear and angular velocities of the smaller wheel, and v2 and ω2 are linear and angular velocities of the larger wheel, which of the following is true:</vt:lpstr>
      <vt:lpstr>If a wheel 212 cm in diameter takes 2.25 s for each revolution, what is its period?</vt:lpstr>
      <vt:lpstr>If a wheel 212 cm in diameter takes 2.25 s for each revolution, what is its angular speed?</vt:lpstr>
      <vt:lpstr>When the power is turned off on a turntable spinning at 78.0 rpm, you find that it takes 10.5 revolutions for it to stop while slowing down at a uniform rate.  What is the angular acceleration (rad/s2) of this turntable?</vt:lpstr>
      <vt:lpstr>When the power is turned off on a turntable spinning at 78.0 rpm, you find that it takes 10.5 revolutions for it to stop while slowing down at a uniform rate.  How long does it take to stop after the power is turned off?  Here, you may assume  α = -0.506 rad/s2.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13</cp:revision>
  <dcterms:created xsi:type="dcterms:W3CDTF">2014-10-10T13:20:31Z</dcterms:created>
  <dcterms:modified xsi:type="dcterms:W3CDTF">2014-10-10T14:46:50Z</dcterms:modified>
</cp:coreProperties>
</file>