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8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5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9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6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0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9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0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1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5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1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24AAF-5DE5-4349-AB22-3B89E6728D6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196F4-0163-4FEF-A78D-D02873852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9.xml"/><Relationship Id="rId7" Type="http://schemas.openxmlformats.org/officeDocument/2006/relationships/image" Target="../media/image6.png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A thin uniform bar has a moment of inertia </a:t>
            </a:r>
            <a:r>
              <a:rPr lang="en-US" sz="2800" i="1" dirty="0" smtClean="0"/>
              <a:t>I</a:t>
            </a:r>
            <a:r>
              <a:rPr lang="en-US" sz="2800" dirty="0" smtClean="0"/>
              <a:t> about an axis perpendicular to it through its center. If both the mass and length of this bar were doubled, its moment of inertial about the same axis will be 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  <a:r>
              <a:rPr lang="en-US" i="1" dirty="0" smtClean="0"/>
              <a:t>I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</a:t>
            </a:r>
            <a:r>
              <a:rPr lang="en-US" i="1" dirty="0" smtClean="0"/>
              <a:t>I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8</a:t>
            </a:r>
            <a:r>
              <a:rPr lang="en-US" i="1" dirty="0" smtClean="0"/>
              <a:t>I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16</a:t>
            </a:r>
            <a:r>
              <a:rPr lang="en-US" i="1" dirty="0" smtClean="0"/>
              <a:t>I</a:t>
            </a:r>
            <a:endParaRPr lang="en-US" i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81020124"/>
              </p:ext>
            </p:extLst>
          </p:nvPr>
        </p:nvGraphicFramePr>
        <p:xfrm>
          <a:off x="4508500" y="2286000"/>
          <a:ext cx="4572000" cy="445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286000"/>
                        <a:ext cx="4572000" cy="445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166616"/>
            <a:ext cx="427038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00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 uniform ball rolls without slipping toward a hill with a forward speed </a:t>
            </a:r>
            <a:r>
              <a:rPr lang="en-US" i="1" dirty="0" smtClean="0"/>
              <a:t>V</a:t>
            </a:r>
            <a:r>
              <a:rPr lang="en-US" dirty="0" smtClean="0"/>
              <a:t>.  In which case will this ball go further up the hill?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6576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enough friction on the hill to prevent slipping of the ball.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hill is frictionless.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Conservation of energy implies the ball will roll to the same height for both of the above cases.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29248533"/>
              </p:ext>
            </p:extLst>
          </p:nvPr>
        </p:nvGraphicFramePr>
        <p:xfrm>
          <a:off x="4508500" y="3124200"/>
          <a:ext cx="45720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17520"/>
            <a:ext cx="3402267" cy="11109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290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Four uniform objects have the same mass and diameter are released from rest at the same distance from the bottom of a hill and roll down without slipping.  The objects are a solid sphere, solid cylinder, hollow cylinder, and a thin-walled hollow cylinder.  Which object will be the first to reach the bottom of the hill?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Solid sphere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Solid cylinder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Hollow cylinder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Thin-walled hollow cylinder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They all arrive at the same time!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2245013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69920"/>
            <a:ext cx="1803654" cy="329184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7061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Four uniform objects have the same mass and diameter are released from rest at the same distance from the bottom of a hill and roll down without slipping.  The objects are a solid sphere, solid cylinder, hollow cylinder, and a thin-walled hollow cylinder.  Determine which of the following statements are correct: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6576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the objects have the same forward speed at the bottom of the hill.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the objects have the same kinetic energy at the bottom of the hill.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the objects have the same rotational kinetic energy at the bottom of the hill.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the objects have the same angular velocity at the bottom of the hill.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70485263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745992"/>
            <a:ext cx="3418459" cy="871728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852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courses.edx.org/static/content-mit-mrev%7E2013_Summer/problems/F12/RQ/images/spinningro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494" y="76200"/>
            <a:ext cx="4583458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34290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Two point like objects of mass </a:t>
            </a:r>
            <a:r>
              <a:rPr lang="en-US" sz="2400" i="1" dirty="0"/>
              <a:t>M</a:t>
            </a:r>
            <a:r>
              <a:rPr lang="en-US" sz="2400" dirty="0" smtClean="0"/>
              <a:t> each are attached to a thin rod of mass </a:t>
            </a:r>
            <a:r>
              <a:rPr lang="en-US" sz="2400" i="1" dirty="0"/>
              <a:t>M</a:t>
            </a:r>
            <a:r>
              <a:rPr lang="en-US" sz="2400" dirty="0" smtClean="0"/>
              <a:t> and Length </a:t>
            </a:r>
            <a:r>
              <a:rPr lang="en-US" sz="2400" i="1" dirty="0"/>
              <a:t>L</a:t>
            </a:r>
            <a:r>
              <a:rPr lang="en-US" sz="2400" dirty="0" smtClean="0"/>
              <a:t>. The rod and the masses are spinning at a constant rate </a:t>
            </a:r>
            <a:r>
              <a:rPr lang="en-US" sz="2400" i="1" dirty="0"/>
              <a:t>ω</a:t>
            </a:r>
            <a:r>
              <a:rPr lang="en-US" sz="2400" dirty="0" smtClean="0"/>
              <a:t> about an axis perpendicular to that of the rod. What is the kinetic energy of the composite object (rod + 2 point objects)? 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" y="3505200"/>
            <a:ext cx="4495800" cy="3200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/12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7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/12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7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/24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/24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5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/12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7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/6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r>
              <a:rPr lang="en-US" i="1" dirty="0" smtClean="0"/>
              <a:t>ML</a:t>
            </a:r>
            <a:r>
              <a:rPr lang="en-US" baseline="30000" dirty="0" smtClean="0"/>
              <a:t>2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/4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21859137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656590" y="4236720"/>
            <a:ext cx="1612900" cy="38100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2261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D98F0F4887944C096ED01D17C1DF04C&lt;/guid&gt;&#10;        &lt;description /&gt;&#10;        &lt;date&gt;10/10/2014 7:35:2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991FDA65038473AB4CCEF61C2DC59FC&lt;/guid&gt;&#10;            &lt;repollguid&gt;A3F72558597B4E6E96BCDF5BE2AE1A74&lt;/repollguid&gt;&#10;            &lt;sourceid&gt;6D61A771C1FD4BE1B7C995FD6352FB59&lt;/sourceid&gt;&#10;            &lt;questiontext&gt;Four uniform objects have the same mass and diameter are released from rest at the same distance from the bottom of a hill and roll down without slipping.  The objects are a solid sphere, solid cylinder, hollow cylinder, and a thin-walled hollow cylinder.  Which object will be the first to reach the bottom of the hil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5D799081FFB4116B48F3B19539EBA1D&lt;/guid&gt;&#10;                    &lt;answertext&gt;Solid sphere&lt;/answertext&gt;&#10;                    &lt;valuetype&gt;1&lt;/valuetype&gt;&#10;                &lt;/answer&gt;&#10;                &lt;answer&gt;&#10;                    &lt;guid&gt;F7F979A756AD47F2AEDEDB5905E80601&lt;/guid&gt;&#10;                    &lt;answertext&gt;Solid cylinder&lt;/answertext&gt;&#10;                    &lt;valuetype&gt;-1&lt;/valuetype&gt;&#10;                &lt;/answer&gt;&#10;                &lt;answer&gt;&#10;                    &lt;guid&gt;6B130C73FF7142BCBBF994063A45A121&lt;/guid&gt;&#10;                    &lt;answertext&gt;Hollow cylinder&lt;/answertext&gt;&#10;                    &lt;valuetype&gt;-1&lt;/valuetype&gt;&#10;                &lt;/answer&gt;&#10;                &lt;answer&gt;&#10;                    &lt;guid&gt;875B47BBDA2B46EA808C399ED722F143&lt;/guid&gt;&#10;                    &lt;answertext&gt;Thin-walled hollow cylinder&lt;/answertext&gt;&#10;                    &lt;valuetype&gt;-1&lt;/valuetype&gt;&#10;                &lt;/answer&gt;&#10;                &lt;answer&gt;&#10;                    &lt;guid&gt;0EABFC550DE94B878907444FEFCD7950&lt;/guid&gt;&#10;                    &lt;answertext&gt;They all arrive at the same time!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D98F0F4887944C096ED01D17C1DF04C&lt;/guid&gt;&#10;        &lt;description /&gt;&#10;        &lt;date&gt;10/10/2014 7:35:2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7BE5F097A124693BDAFC135199676C3&lt;/guid&gt;&#10;            &lt;repollguid&gt;A3F72558597B4E6E96BCDF5BE2AE1A74&lt;/repollguid&gt;&#10;            &lt;sourceid&gt;6D61A771C1FD4BE1B7C995FD6352FB59&lt;/sourceid&gt;&#10;            &lt;questiontext&gt;Four uniform objects have the same mass and diameter are released from rest at the same distance from the bottom of a hill and roll down without slipping.  The objects are a solid sphere, solid cylinder, hollow cylinder, and a thin-walled hollow cylinder.  Determine which of the following statements are correc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5D799081FFB4116B48F3B19539EBA1D&lt;/guid&gt;&#10;                    &lt;answertext&gt;All the objects have the same forward speed at the bottom of the hill.&lt;/answertext&gt;&#10;                    &lt;valuetype&gt;-1&lt;/valuetype&gt;&#10;                &lt;/answer&gt;&#10;                &lt;answer&gt;&#10;                    &lt;guid&gt;F7F979A756AD47F2AEDEDB5905E80601&lt;/guid&gt;&#10;                    &lt;answertext&gt;All the objects have the same kinetic energy at the bottom of the hill.&lt;/answertext&gt;&#10;                    &lt;valuetype&gt;1&lt;/valuetype&gt;&#10;                &lt;/answer&gt;&#10;                &lt;answer&gt;&#10;                    &lt;guid&gt;6B130C73FF7142BCBBF994063A45A121&lt;/guid&gt;&#10;                    &lt;answertext&gt;All the objects have the same rotational kinetic energy at the bottom of the hill.&lt;/answertext&gt;&#10;                    &lt;valuetype&gt;-1&lt;/valuetype&gt;&#10;                &lt;/answer&gt;&#10;                &lt;answer&gt;&#10;                    &lt;guid&gt;875B47BBDA2B46EA808C399ED722F143&lt;/guid&gt;&#10;                    &lt;answertext&gt;All the objects have the same angular velocity at the bottom of the hill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460749B320214FB6B49A611E23AACE00&lt;/guid&gt;&#10;        &lt;description /&gt;&#10;        &lt;date&gt;10/10/2014 8:02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9580272BB034480808452BC83E5323D&lt;/guid&gt;&#10;            &lt;repollguid&gt;13B17FC74DA4464DABE99346CE6AD07E&lt;/repollguid&gt;&#10;            &lt;sourceid&gt;CC5C03C5FA894EA8844C5CA4161DFE5E&lt;/sourceid&gt;&#10;            &lt;questiontext&gt;Two point like objects of mass M each are attached to a thin rod of mass M and Length L. The rod and the masses are spinning at a constant rate ω about an axis perpendicular to that of the rod. What is the kinetic energy of the composite object (rod + 2 point objects)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193CA05817A4475B8ED19B8DEC088BA&lt;/guid&gt;&#10;                    &lt;answertext&gt; ML2ω2/12&lt;/answertext&gt;&#10;                    &lt;valuetype&gt;-1&lt;/valuetype&gt;&#10;                &lt;/answer&gt;&#10;                &lt;answer&gt;&#10;                    &lt;guid&gt;D2D2600DDFCB419CAD1F73877E66BC12&lt;/guid&gt;&#10;                    &lt;answertext&gt; 7ML2ω2/12&lt;/answertext&gt;&#10;                    &lt;valuetype&gt;-1&lt;/valuetype&gt;&#10;                &lt;/answer&gt;&#10;                &lt;answer&gt;&#10;                    &lt;guid&gt;DBABA1A268E545989B812991460ED542&lt;/guid&gt;&#10;                    &lt;answertext&gt; 7ML2ω2/24&lt;/answertext&gt;&#10;                    &lt;valuetype&gt;1&lt;/valuetype&gt;&#10;                &lt;/answer&gt;&#10;                &lt;answer&gt;&#10;                    &lt;guid&gt;4E684283CCFC4823880B22A29B72B703&lt;/guid&gt;&#10;                    &lt;answertext&gt; ML2ω2/24&lt;/answertext&gt;&#10;                    &lt;valuetype&gt;-1&lt;/valuetype&gt;&#10;                &lt;/answer&gt;&#10;                &lt;answer&gt;&#10;                    &lt;guid&gt;9BF70CFF9EC649EE8480EF1D4392F989&lt;/guid&gt;&#10;                    &lt;answertext&gt; 5ML2ω2/12&lt;/answertext&gt;&#10;                    &lt;valuetype&gt;-1&lt;/valuetype&gt;&#10;                &lt;/answer&gt;&#10;                &lt;answer&gt;&#10;                    &lt;guid&gt;AC2636A09AF848E78B55D42E17460EF9&lt;/guid&gt;&#10;                    &lt;answertext&gt; 7ML2ω2/6&lt;/answertext&gt;&#10;                    &lt;valuetype&gt;-1&lt;/valuetype&gt;&#10;                &lt;/answer&gt;&#10;                &lt;answer&gt;&#10;                    &lt;guid&gt;08A44EC4AD564360BB4EFD94F5D33104&lt;/guid&gt;&#10;                    &lt;answertext&gt; ML2ω2/3&lt;/answertext&gt;&#10;                    &lt;valuetype&gt;-1&lt;/valuetype&gt;&#10;                &lt;/answer&gt;&#10;                &lt;answer&gt;&#10;                    &lt;guid&gt;28881F831C6B496C96A50211BB041E12&lt;/guid&gt;&#10;                    &lt;answertext&gt; ML2ω2/4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BE39144C083470EAE90E171D9F6C489&lt;/guid&gt;&#10;        &lt;description /&gt;&#10;        &lt;date&gt;10/10/2014 7:18:5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E679033C8EE46949349E3F3536D8461&lt;/guid&gt;&#10;            &lt;repollguid&gt;269373EBEEB04C4895C99AAF067376EC&lt;/repollguid&gt;&#10;            &lt;sourceid&gt;CC9F3507521648D1BDC8A07ABF74A6D5&lt;/sourceid&gt;&#10;            &lt;questiontext&gt;A thin uniform bar has a moment of inertia I about an axis perpendicular to it through its center. If both the mass and length of this bar were doubled, its moment of inertial about the same axis will be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8F6BAB9642245CE8E50935F2C95B488&lt;/guid&gt;&#10;                    &lt;answertext&gt;2I&lt;/answertext&gt;&#10;                    &lt;valuetype&gt;-1&lt;/valuetype&gt;&#10;                &lt;/answer&gt;&#10;                &lt;answer&gt;&#10;                    &lt;guid&gt;47AA9D7C7D914B9EB1C65D0AAB089347&lt;/guid&gt;&#10;                    &lt;answertext&gt;4I&lt;/answertext&gt;&#10;                    &lt;valuetype&gt;-1&lt;/valuetype&gt;&#10;                &lt;/answer&gt;&#10;                &lt;answer&gt;&#10;                    &lt;guid&gt;BE280DC4B0584E0EA155783FC29E290B&lt;/guid&gt;&#10;                    &lt;answertext&gt;8I&lt;/answertext&gt;&#10;                    &lt;valuetype&gt;1&lt;/valuetype&gt;&#10;                &lt;/answer&gt;&#10;                &lt;answer&gt;&#10;                    &lt;guid&gt;060972F763C7448BB7400617A89F13B0&lt;/guid&gt;&#10;                    &lt;answertext&gt;16I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CEFE2056AE64A77B9D0A0CFD882FC56&lt;/guid&gt;&#10;        &lt;description /&gt;&#10;        &lt;date&gt;10/10/2014 7:27:5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02FC6DB4AC437FBBB9E9FDC10B1922&lt;/guid&gt;&#10;            &lt;repollguid&gt;174B8733311E4FD2887650C5FF3B8A3C&lt;/repollguid&gt;&#10;            &lt;sourceid&gt;BE3CFB0577F743A1A25DBB219A0BDCED&lt;/sourceid&gt;&#10;            &lt;questiontext&gt;A uniform ball rolls without slipping toward a hill with a forward speed V.  In which case will this ball go further up the hil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7C59C20998424E91A7C59FC9DAA774C7&lt;/guid&gt;&#10;                    &lt;answertext&gt;There is enough friction on the hill to prevent slipping of the ball.&lt;/answertext&gt;&#10;                    &lt;valuetype&gt;1&lt;/valuetype&gt;&#10;                &lt;/answer&gt;&#10;                &lt;answer&gt;&#10;                    &lt;guid&gt;34D85AE71F0444D3A21F7C2D92346A3E&lt;/guid&gt;&#10;                    &lt;answertext&gt;The hill is frictionless.&lt;/answertext&gt;&#10;                    &lt;valuetype&gt;-1&lt;/valuetype&gt;&#10;                &lt;/answer&gt;&#10;                &lt;answer&gt;&#10;                    &lt;guid&gt;BEB8E10A8B3346D387DDC3FABC3C6FF3&lt;/guid&gt;&#10;                    &lt;answertext&gt;Conservation of energy implies the ball will roll to the same height for both of the above cases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399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Chart</vt:lpstr>
      <vt:lpstr>A thin uniform bar has a moment of inertia I about an axis perpendicular to it through its center. If both the mass and length of this bar were doubled, its moment of inertial about the same axis will be </vt:lpstr>
      <vt:lpstr>A uniform ball rolls without slipping toward a hill with a forward speed V.  In which case will this ball go further up the hill?</vt:lpstr>
      <vt:lpstr>Four uniform objects have the same mass and diameter are released from rest at the same distance from the bottom of a hill and roll down without slipping.  The objects are a solid sphere, solid cylinder, hollow cylinder, and a thin-walled hollow cylinder.  Which object will be the first to reach the bottom of the hill?</vt:lpstr>
      <vt:lpstr>Four uniform objects have the same mass and diameter are released from rest at the same distance from the bottom of a hill and roll down without slipping.  The objects are a solid sphere, solid cylinder, hollow cylinder, and a thin-walled hollow cylinder.  Determine which of the following statements are correct:</vt:lpstr>
      <vt:lpstr>Two point like objects of mass M each are attached to a thin rod of mass M and Length L. The rod and the masses are spinning at a constant rate ω about an axis perpendicular to that of the rod. What is the kinetic energy of the composite object (rod + 2 point objects)? 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2014-10-11T00:17:35Z</dcterms:created>
  <dcterms:modified xsi:type="dcterms:W3CDTF">2014-10-11T18:50:30Z</dcterms:modified>
</cp:coreProperties>
</file>