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4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0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6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0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4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3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2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9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8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0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0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73BC5-CE8C-4BD0-BE0B-DF49AACA83CF}" type="datetimeFigureOut">
              <a:rPr lang="en-US" smtClean="0"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C607C-D0C0-47DC-A6FD-F2E2E0B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1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Materials undergoing stress/strain which obey Hooke’s Law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a</a:t>
            </a:r>
            <a:r>
              <a:rPr lang="en-US" dirty="0" smtClean="0"/>
              <a:t>re experiencing elastic deformation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a</a:t>
            </a:r>
            <a:r>
              <a:rPr lang="en-US" dirty="0" smtClean="0"/>
              <a:t>re experiencing plastic deformation.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Are experiencing elastic deformation only up to a certain stress/strain.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are experiencing plastic deformation only up to a certain stress/strain.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possibly C or D.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3369099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8875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block of mass m = 1.3 kg is vibrating on a spring with a force constant of k = 194 N/m. When the instantaneous speed of the block is v = 0.55 m/s, the block is 0.30 m away from equilibrium. Find the maximum speed of the block during the vibrations.</a:t>
            </a:r>
            <a:endParaRPr lang="en-US" sz="28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729929"/>
              </p:ext>
            </p:extLst>
          </p:nvPr>
        </p:nvGraphicFramePr>
        <p:xfrm>
          <a:off x="152400" y="3621024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329961"/>
              </p:ext>
            </p:extLst>
          </p:nvPr>
        </p:nvGraphicFramePr>
        <p:xfrm>
          <a:off x="4572000" y="3124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2270257"/>
              </p:ext>
            </p:extLst>
          </p:nvPr>
        </p:nvGraphicFramePr>
        <p:xfrm>
          <a:off x="4508500" y="3962400"/>
          <a:ext cx="4572000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962400"/>
                        <a:ext cx="4572000" cy="276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2297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block of mass m = 1.3 kg is vibrating on a spring with a force constant of k = 194 N/m. When the instantaneous speed of the block is v = 0.55 m/s, the block is 0.30 m away from equilibrium. Find the amplitude of vibrations.</a:t>
            </a:r>
            <a:endParaRPr lang="en-US" sz="28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642143"/>
              </p:ext>
            </p:extLst>
          </p:nvPr>
        </p:nvGraphicFramePr>
        <p:xfrm>
          <a:off x="152400" y="3621024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750980"/>
              </p:ext>
            </p:extLst>
          </p:nvPr>
        </p:nvGraphicFramePr>
        <p:xfrm>
          <a:off x="4572000" y="3124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78706766"/>
              </p:ext>
            </p:extLst>
          </p:nvPr>
        </p:nvGraphicFramePr>
        <p:xfrm>
          <a:off x="4508500" y="3962400"/>
          <a:ext cx="4572000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962400"/>
                        <a:ext cx="4572000" cy="276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18616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0113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block of mass m = 0.75 kg is connected to a spring. The block is in simple harmonic motion during which its maximum velocity is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max</a:t>
            </a:r>
            <a:r>
              <a:rPr lang="en-US" sz="2800" dirty="0" smtClean="0"/>
              <a:t> = 1.2 m/s and its maximum acceleration is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max</a:t>
            </a:r>
            <a:r>
              <a:rPr lang="en-US" sz="2800" dirty="0" smtClean="0"/>
              <a:t> = 0.36 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. Find the total energy of the system.</a:t>
            </a:r>
            <a:endParaRPr lang="en-US" sz="28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521071"/>
              </p:ext>
            </p:extLst>
          </p:nvPr>
        </p:nvGraphicFramePr>
        <p:xfrm>
          <a:off x="152400" y="3621024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191646"/>
              </p:ext>
            </p:extLst>
          </p:nvPr>
        </p:nvGraphicFramePr>
        <p:xfrm>
          <a:off x="4572000" y="3124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63301008"/>
              </p:ext>
            </p:extLst>
          </p:nvPr>
        </p:nvGraphicFramePr>
        <p:xfrm>
          <a:off x="4508500" y="3962400"/>
          <a:ext cx="4572000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962400"/>
                        <a:ext cx="4572000" cy="276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09860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0113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block of mass m = 0.75 kg is connected to a spring. The block is in simple harmonic motion during which its maximum velocity is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max</a:t>
            </a:r>
            <a:r>
              <a:rPr lang="en-US" sz="2800" dirty="0" smtClean="0"/>
              <a:t> = 1.2 m/s and its maximum acceleration is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max</a:t>
            </a:r>
            <a:r>
              <a:rPr lang="en-US" sz="2800" dirty="0" smtClean="0"/>
              <a:t> = 0.36 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. Find the amplitude of the oscillations.</a:t>
            </a:r>
            <a:endParaRPr lang="en-US" sz="28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448507"/>
              </p:ext>
            </p:extLst>
          </p:nvPr>
        </p:nvGraphicFramePr>
        <p:xfrm>
          <a:off x="152400" y="3621024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147904"/>
              </p:ext>
            </p:extLst>
          </p:nvPr>
        </p:nvGraphicFramePr>
        <p:xfrm>
          <a:off x="4572000" y="3124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53849655"/>
              </p:ext>
            </p:extLst>
          </p:nvPr>
        </p:nvGraphicFramePr>
        <p:xfrm>
          <a:off x="4508500" y="3962400"/>
          <a:ext cx="4572000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962400"/>
                        <a:ext cx="4572000" cy="276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61740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block of mass m = 0.75 kg is connected to a spring. The block is in simple harmonic motion during which its maximum velocity is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max</a:t>
            </a:r>
            <a:r>
              <a:rPr lang="en-US" sz="2800" dirty="0" smtClean="0"/>
              <a:t> = 1.2 m/s and its maximum acceleration is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max</a:t>
            </a:r>
            <a:r>
              <a:rPr lang="en-US" sz="2800" dirty="0" smtClean="0"/>
              <a:t> = 0.36 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. Find the period of oscillations. </a:t>
            </a:r>
            <a:endParaRPr lang="en-US" sz="28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282305"/>
              </p:ext>
            </p:extLst>
          </p:nvPr>
        </p:nvGraphicFramePr>
        <p:xfrm>
          <a:off x="152400" y="3621024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832584"/>
              </p:ext>
            </p:extLst>
          </p:nvPr>
        </p:nvGraphicFramePr>
        <p:xfrm>
          <a:off x="4572000" y="3124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951550671"/>
              </p:ext>
            </p:extLst>
          </p:nvPr>
        </p:nvGraphicFramePr>
        <p:xfrm>
          <a:off x="4508500" y="3962400"/>
          <a:ext cx="4572000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962400"/>
                        <a:ext cx="4572000" cy="276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38655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544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block of mass m = 0.75 kg is connected to a spring. The block is in simple harmonic motion during which its maximum velocity is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max</a:t>
            </a:r>
            <a:r>
              <a:rPr lang="en-US" sz="2800" dirty="0" smtClean="0"/>
              <a:t> = 1.2 m/s and its maximum acceleration is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max</a:t>
            </a:r>
            <a:r>
              <a:rPr lang="en-US" sz="2800" dirty="0" smtClean="0"/>
              <a:t> = 0.36 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. How far is the block from equilibrium at the moment when its kinetic energy is equal to its potential energy? Assume that potential energy is zero at equilibrium.</a:t>
            </a:r>
            <a:endParaRPr lang="en-US" sz="28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335513"/>
              </p:ext>
            </p:extLst>
          </p:nvPr>
        </p:nvGraphicFramePr>
        <p:xfrm>
          <a:off x="152400" y="3621024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938063"/>
              </p:ext>
            </p:extLst>
          </p:nvPr>
        </p:nvGraphicFramePr>
        <p:xfrm>
          <a:off x="4572000" y="3124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71110331"/>
              </p:ext>
            </p:extLst>
          </p:nvPr>
        </p:nvGraphicFramePr>
        <p:xfrm>
          <a:off x="4508500" y="3962400"/>
          <a:ext cx="4572000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962400"/>
                        <a:ext cx="4572000" cy="276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33738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A2905B77328F4D789E2ACB6024EFB0A2&lt;/guid&gt;&#10;        &lt;description /&gt;&#10;        &lt;date&gt;10/17/2014 11:12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84C5AF9E8D0644FAABB154E48BE6C639&lt;/guid&gt;&#10;            &lt;repollguid&gt;734BDB6020004AB0857164E4B42FA69F&lt;/repollguid&gt;&#10;            &lt;sourceid&gt;54B8B8237EC4406B86B9DBB3EA052B15&lt;/sourceid&gt;&#10;            &lt;questiontext&gt;A block of mass m = 0.75 kg is connected to a spring. The block is in simple harmonic motion during which its maximum velocity is vmax = 1.2 m/s and its maximum acceleration is amax = 0.36 m/s2. Find the amplitude of the oscillation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4&lt;/acceptablevalue&gt;&#10;            &lt;minvalue&gt;3.8&lt;/minvalue&gt;&#10;            &lt;maxvalue&gt;4.2&lt;/maxvalue&gt;&#10;            &lt;numericvaluetype&gt;1&lt;/numericvaluetype&gt;&#10;        &lt;/numeric&gt;&#10;    &lt;/questions&gt;&#10;&lt;/questionlist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A2905B77328F4D789E2ACB6024EFB0A2&lt;/guid&gt;&#10;        &lt;description /&gt;&#10;        &lt;date&gt;10/17/2014 11:12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574B78DB5D2C4ACFA69B39A26743EEAF&lt;/guid&gt;&#10;            &lt;repollguid&gt;734BDB6020004AB0857164E4B42FA69F&lt;/repollguid&gt;&#10;            &lt;sourceid&gt;54B8B8237EC4406B86B9DBB3EA052B15&lt;/sourceid&gt;&#10;            &lt;questiontext&gt;A block of mass m = 0.75 kg is connected to a spring. The block is in simple harmonic motion during which its maximum velocity is vmax = 1.2 m/s and its maximum acceleration is amax = 0.36 m/s2. Find the period of oscillations.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20.94&lt;/acceptablevalue&gt;&#10;            &lt;minvalue&gt;20&lt;/minvalue&gt;&#10;            &lt;maxvalue&gt;22&lt;/maxvalue&gt;&#10;            &lt;numericvaluetype&gt;1&lt;/numericvaluetype&gt;&#10;        &lt;/numeric&gt;&#10;    &lt;/questions&gt;&#10;&lt;/questionlist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A2905B77328F4D789E2ACB6024EFB0A2&lt;/guid&gt;&#10;        &lt;description /&gt;&#10;        &lt;date&gt;10/17/2014 11:12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1F36D1F5EB8041DDB2A5A33E5556BC24&lt;/guid&gt;&#10;            &lt;repollguid&gt;734BDB6020004AB0857164E4B42FA69F&lt;/repollguid&gt;&#10;            &lt;sourceid&gt;54B8B8237EC4406B86B9DBB3EA052B15&lt;/sourceid&gt;&#10;            &lt;questiontext&gt;A block of mass m = 0.75 kg is connected to a spring. The block is in simple harmonic motion during which its maximum velocity is vmax = 1.2 m/s and its maximum acceleration is amax = 0.36 m/s2. How far is the block from equilibrium at the moment when its kinetic energy is equal to its potential energy? Assume that potential energy is zero at equilibriu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2.82&lt;/acceptablevalue&gt;&#10;            &lt;minvalue&gt;2.7&lt;/minvalue&gt;&#10;            &lt;maxvalue&gt;2.9&lt;/maxvalue&gt;&#10;            &lt;numericvaluetype&gt;1&lt;/numericvaluetype&gt;&#10;        &lt;/numeric&gt;&#10;    &lt;/questions&gt;&#10;&lt;/questionlist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46D9064999DD4A2A8E28CC793B5C0E35&lt;/guid&gt;&#10;        &lt;description /&gt;&#10;        &lt;date&gt;10/17/2014 10:32:1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DB8650934FC404482509AB4DDAB0FB5&lt;/guid&gt;&#10;            &lt;repollguid&gt;49B7777AEB3F46ABBB6612675F592D38&lt;/repollguid&gt;&#10;            &lt;sourceid&gt;50F933C1AFE649ADA87288F61A3FCFAA&lt;/sourceid&gt;&#10;            &lt;questiontext&gt;Materials undergoing stress/strain which obey Hooke’s Law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291B2B72D8C4B6DACCDC5F47988C724&lt;/guid&gt;&#10;                    &lt;answertext&gt;are experiencing elastic deformation&lt;/answertext&gt;&#10;                    &lt;valuetype&gt;-1&lt;/valuetype&gt;&#10;                &lt;/answer&gt;&#10;                &lt;answer&gt;&#10;                    &lt;guid&gt;D836E38B5EC24A509A80A19234275D7E&lt;/guid&gt;&#10;                    &lt;answertext&gt;are experiencing plastic deformation.&lt;/answertext&gt;&#10;                    &lt;valuetype&gt;-1&lt;/valuetype&gt;&#10;                &lt;/answer&gt;&#10;                &lt;answer&gt;&#10;                    &lt;guid&gt;EDAD0110FBA546578FE02CE27823FB7D&lt;/guid&gt;&#10;                    &lt;answertext&gt;Are experiencing elastic deformation only up to a certain stress/strain.&lt;/answertext&gt;&#10;                    &lt;valuetype&gt;1&lt;/valuetype&gt;&#10;                &lt;/answer&gt;&#10;                &lt;answer&gt;&#10;                    &lt;guid&gt;E335BE9803DC4C1AA9CCAF8226E620CE&lt;/guid&gt;&#10;                    &lt;answertext&gt;are experiencing plastic deformation only up to a certain stress/strain.&lt;/answertext&gt;&#10;                    &lt;valuetype&gt;-1&lt;/valuetype&gt;&#10;                &lt;/answer&gt;&#10;                &lt;answer&gt;&#10;                    &lt;guid&gt;58A1F57B65B24BDBB9D63B8634B35BE2&lt;/guid&gt;&#10;                    &lt;answertext&gt;possibly C or D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A2905B77328F4D789E2ACB6024EFB0A2&lt;/guid&gt;&#10;        &lt;description /&gt;&#10;        &lt;date&gt;10/17/2014 11:12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FCC94122CFB9471DBF1080549C267C10&lt;/guid&gt;&#10;            &lt;repollguid&gt;734BDB6020004AB0857164E4B42FA69F&lt;/repollguid&gt;&#10;            &lt;sourceid&gt;54B8B8237EC4406B86B9DBB3EA052B15&lt;/sourceid&gt;&#10;            &lt;questiontext&gt;A block of mass m = 1.3 kg is vibrating on a spring with a force constant of k = 194 N/m. When the instantaneous speed of the block is v = 0.55 m/s, the block is 0.30 m away from equilibrium. Find the maximum speed of the block during the vibration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3.705&lt;/acceptablevalue&gt;&#10;            &lt;minvalue&gt;3.6&lt;/minvalue&gt;&#10;            &lt;maxvalue&gt;3.8&lt;/maxvalue&gt;&#10;            &lt;numericvaluetype&gt;1&lt;/numericvaluetype&gt;&#10;        &lt;/numeric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A2905B77328F4D789E2ACB6024EFB0A2&lt;/guid&gt;&#10;        &lt;description /&gt;&#10;        &lt;date&gt;10/17/2014 11:12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C53A84E2427C48B4887DAE41B711EE25&lt;/guid&gt;&#10;            &lt;repollguid&gt;734BDB6020004AB0857164E4B42FA69F&lt;/repollguid&gt;&#10;            &lt;sourceid&gt;54B8B8237EC4406B86B9DBB3EA052B15&lt;/sourceid&gt;&#10;            &lt;questiontext&gt;A block of mass m = 1.3 kg is vibrating on a spring with a force constant of k = 194 N/m. When the instantaneous speed of the block is v = 0.55 m/s, the block is 0.30 m away from equilibrium. Find the amplitude of vibration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0.303&lt;/acceptablevalue&gt;&#10;            &lt;minvalue&gt;0.29&lt;/minvalue&gt;&#10;            &lt;maxvalue&gt;0.31&lt;/maxvalue&gt;&#10;            &lt;numericvaluetype&gt;1&lt;/numericvaluetype&gt;&#10;        &lt;/numeric&gt;&#10;    &lt;/questions&gt;&#10;&lt;/questionlist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A2905B77328F4D789E2ACB6024EFB0A2&lt;/guid&gt;&#10;        &lt;description /&gt;&#10;        &lt;date&gt;10/17/2014 11:12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299982E6434A4A76B78AD64CF495C97B&lt;/guid&gt;&#10;            &lt;repollguid&gt;734BDB6020004AB0857164E4B42FA69F&lt;/repollguid&gt;&#10;            &lt;sourceid&gt;54B8B8237EC4406B86B9DBB3EA052B15&lt;/sourceid&gt;&#10;            &lt;questiontext&gt;A block of mass m = 0.75 kg is connected to a spring. The block is in simple harmonic motion during which its maximum velocity is vmax = 1.2 m/s and its maximum acceleration is amax = 0.36 m/s2. Find the total energy of the syste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0.54&lt;/acceptablevalue&gt;&#10;            &lt;minvalue&gt;0.5&lt;/minvalue&gt;&#10;            &lt;maxvalue&gt;0.6&lt;/maxvalue&gt;&#10;            &lt;numericvaluetype&gt;1&lt;/numericvaluetype&gt;&#10;        &lt;/numeric&gt;&#10;    &lt;/questions&gt;&#10;&lt;/questionlist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413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Chart</vt:lpstr>
      <vt:lpstr>Materials undergoing stress/strain which obey Hooke’s Law </vt:lpstr>
      <vt:lpstr>A block of mass m = 1.3 kg is vibrating on a spring with a force constant of k = 194 N/m. When the instantaneous speed of the block is v = 0.55 m/s, the block is 0.30 m away from equilibrium. Find the maximum speed of the block during the vibrations.</vt:lpstr>
      <vt:lpstr>A block of mass m = 1.3 kg is vibrating on a spring with a force constant of k = 194 N/m. When the instantaneous speed of the block is v = 0.55 m/s, the block is 0.30 m away from equilibrium. Find the amplitude of vibrations.</vt:lpstr>
      <vt:lpstr>A block of mass m = 0.75 kg is connected to a spring. The block is in simple harmonic motion during which its maximum velocity is vmax = 1.2 m/s and its maximum acceleration is amax = 0.36 m/s2. Find the total energy of the system.</vt:lpstr>
      <vt:lpstr>A block of mass m = 0.75 kg is connected to a spring. The block is in simple harmonic motion during which its maximum velocity is vmax = 1.2 m/s and its maximum acceleration is amax = 0.36 m/s2. Find the amplitude of the oscillations.</vt:lpstr>
      <vt:lpstr>A block of mass m = 0.75 kg is connected to a spring. The block is in simple harmonic motion during which its maximum velocity is vmax = 1.2 m/s and its maximum acceleration is amax = 0.36 m/s2. Find the period of oscillations. </vt:lpstr>
      <vt:lpstr>A block of mass m = 0.75 kg is connected to a spring. The block is in simple harmonic motion during which its maximum velocity is vmax = 1.2 m/s and its maximum acceleration is amax = 0.36 m/s2. How far is the block from equilibrium at the moment when its kinetic energy is equal to its potential energy? Assume that potential energy is zero at equilibrium.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Question Text</dc:title>
  <dc:creator>Karl H. Frinkle</dc:creator>
  <cp:lastModifiedBy>Karl H. Frinkle</cp:lastModifiedBy>
  <cp:revision>19</cp:revision>
  <dcterms:created xsi:type="dcterms:W3CDTF">2014-10-17T15:31:16Z</dcterms:created>
  <dcterms:modified xsi:type="dcterms:W3CDTF">2014-10-22T14:07:02Z</dcterms:modified>
</cp:coreProperties>
</file>