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4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9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73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9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3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5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9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1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2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8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FECD4-9A80-49EC-854C-CBA64D32402F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68268-FA02-4D3E-BDD7-6945FF828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0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3.xml"/><Relationship Id="rId7" Type="http://schemas.openxmlformats.org/officeDocument/2006/relationships/oleObject" Target="../embeddings/oleObject6.bin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Waves transport which of the following from one region to another as they propagate a medium.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Matter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Energy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Both A and B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Neither A nor B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74020549"/>
              </p:ext>
            </p:extLst>
          </p:nvPr>
        </p:nvGraphicFramePr>
        <p:xfrm>
          <a:off x="4508500" y="3810000"/>
          <a:ext cx="45720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810000"/>
                        <a:ext cx="4572000" cy="293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3655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9409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wire is stretched taught, with tension </a:t>
            </a:r>
            <a:r>
              <a:rPr lang="en-US" sz="2800" i="1" dirty="0" smtClean="0"/>
              <a:t>T</a:t>
            </a:r>
            <a:r>
              <a:rPr lang="en-US" sz="2800" dirty="0" smtClean="0"/>
              <a:t>, between two posts.  The wire is grabbed in the middle, raised a distance </a:t>
            </a:r>
            <a:r>
              <a:rPr lang="en-US" sz="2800" i="1" dirty="0" smtClean="0"/>
              <a:t>d</a:t>
            </a:r>
            <a:r>
              <a:rPr lang="en-US" sz="2800" dirty="0" smtClean="0"/>
              <a:t> and released, creating a wave with speed </a:t>
            </a:r>
            <a:r>
              <a:rPr lang="en-US" sz="2800" i="1" dirty="0" smtClean="0"/>
              <a:t>v</a:t>
            </a:r>
            <a:r>
              <a:rPr lang="en-US" sz="2800" dirty="0" smtClean="0"/>
              <a:t>. The speed of the resulting wave, if the wire is raised a distance is 2d before being released, is 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information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11540974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764280"/>
            <a:ext cx="282575" cy="45720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9359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wire is stretched taught, with tension </a:t>
            </a:r>
            <a:r>
              <a:rPr lang="en-US" sz="2800" i="1" dirty="0" smtClean="0"/>
              <a:t>T</a:t>
            </a:r>
            <a:r>
              <a:rPr lang="en-US" sz="2800" dirty="0" smtClean="0"/>
              <a:t>,  between two posts.  The wire is grabbed in the middle, raised a distance </a:t>
            </a:r>
            <a:r>
              <a:rPr lang="en-US" sz="2800" i="1" dirty="0" smtClean="0"/>
              <a:t>d</a:t>
            </a:r>
            <a:r>
              <a:rPr lang="en-US" sz="2800" dirty="0" smtClean="0"/>
              <a:t> and released, creating a wave with speed </a:t>
            </a:r>
            <a:r>
              <a:rPr lang="en-US" sz="2800" i="1" dirty="0" smtClean="0"/>
              <a:t>v</a:t>
            </a:r>
            <a:r>
              <a:rPr lang="en-US" sz="2800" dirty="0" smtClean="0"/>
              <a:t>. If the tension is increased to 4</a:t>
            </a:r>
            <a:r>
              <a:rPr lang="en-US" sz="2800" i="1" dirty="0" smtClean="0"/>
              <a:t>T</a:t>
            </a:r>
            <a:r>
              <a:rPr lang="en-US" sz="2800" dirty="0" smtClean="0"/>
              <a:t>, the speed of the resulting wave is 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information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13675048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221480"/>
            <a:ext cx="476250" cy="4572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2489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wire is stretched taught, with tension </a:t>
            </a:r>
            <a:r>
              <a:rPr lang="en-US" sz="2800" i="1" dirty="0" smtClean="0"/>
              <a:t>T</a:t>
            </a:r>
            <a:r>
              <a:rPr lang="en-US" sz="2800" dirty="0" smtClean="0"/>
              <a:t>,  between two posts.  The wire is grabbed in the middle, raised a distance </a:t>
            </a:r>
            <a:r>
              <a:rPr lang="en-US" sz="2800" i="1" dirty="0" smtClean="0"/>
              <a:t>d</a:t>
            </a:r>
            <a:r>
              <a:rPr lang="en-US" sz="2800" dirty="0" smtClean="0"/>
              <a:t> and released, creating a wave with speed </a:t>
            </a:r>
            <a:r>
              <a:rPr lang="en-US" sz="2800" i="1" dirty="0" smtClean="0"/>
              <a:t>v</a:t>
            </a:r>
            <a:r>
              <a:rPr lang="en-US" sz="2800" dirty="0" smtClean="0"/>
              <a:t>. The next time, the wire is plucked harder, in an attempt to `impart’ twice as much energy into the wave.  The speed of the wave in this instance is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information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11871862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764280"/>
            <a:ext cx="282575" cy="45720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2934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wire is stretched taught, with tension </a:t>
            </a:r>
            <a:r>
              <a:rPr lang="en-US" sz="2800" i="1" dirty="0" smtClean="0"/>
              <a:t>T</a:t>
            </a:r>
            <a:r>
              <a:rPr lang="en-US" sz="2800" dirty="0" smtClean="0"/>
              <a:t>,  between two posts.  The wire is grabbed in the middle, raised a distance </a:t>
            </a:r>
            <a:r>
              <a:rPr lang="en-US" sz="2800" i="1" dirty="0" smtClean="0"/>
              <a:t>d</a:t>
            </a:r>
            <a:r>
              <a:rPr lang="en-US" sz="2800" dirty="0" smtClean="0"/>
              <a:t> and released, creating a wave with speed </a:t>
            </a:r>
            <a:r>
              <a:rPr lang="en-US" sz="2800" i="1" dirty="0" smtClean="0"/>
              <a:t>v</a:t>
            </a:r>
            <a:r>
              <a:rPr lang="en-US" sz="2800" dirty="0" smtClean="0"/>
              <a:t>. A wire with 4 times the mass of the exact same length is stretched taught with tension </a:t>
            </a:r>
            <a:r>
              <a:rPr lang="en-US" sz="2800" i="1" dirty="0" smtClean="0"/>
              <a:t>T</a:t>
            </a:r>
            <a:r>
              <a:rPr lang="en-US" sz="2800" dirty="0" smtClean="0"/>
              <a:t> between the same two posts.  What is the velocity of a wave through this second wire in terms of </a:t>
            </a:r>
            <a:r>
              <a:rPr lang="en-US" sz="2800" i="1" dirty="0" smtClean="0"/>
              <a:t>v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00400"/>
            <a:ext cx="4114800" cy="3276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4v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information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55610761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11880"/>
            <a:ext cx="623888" cy="45720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0034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A wire is stretched taught, with tension </a:t>
            </a:r>
            <a:r>
              <a:rPr lang="en-US" sz="2400" i="1" dirty="0" smtClean="0"/>
              <a:t>T</a:t>
            </a:r>
            <a:r>
              <a:rPr lang="en-US" sz="2400" dirty="0" smtClean="0"/>
              <a:t>,  between two posts.  The wire is grabbed in the middle, raised a distance </a:t>
            </a:r>
            <a:r>
              <a:rPr lang="en-US" sz="2400" i="1" dirty="0" smtClean="0"/>
              <a:t>d</a:t>
            </a:r>
            <a:r>
              <a:rPr lang="en-US" sz="2400" dirty="0" smtClean="0"/>
              <a:t> and released, creating a wave with speed </a:t>
            </a:r>
            <a:r>
              <a:rPr lang="en-US" sz="2400" i="1" dirty="0" smtClean="0"/>
              <a:t>v</a:t>
            </a:r>
            <a:r>
              <a:rPr lang="en-US" sz="2400" dirty="0" smtClean="0"/>
              <a:t>. A wire, made of the same material and of the same length, but with 4 times the mass is stretched taught with tension </a:t>
            </a:r>
            <a:r>
              <a:rPr lang="en-US" sz="2400" i="1" dirty="0" smtClean="0"/>
              <a:t>T</a:t>
            </a:r>
            <a:r>
              <a:rPr lang="en-US" sz="2400" dirty="0" smtClean="0"/>
              <a:t> between the same two posts.  How can the velocity of the wave for the new wire be made to equal </a:t>
            </a:r>
            <a:r>
              <a:rPr lang="en-US" sz="2400" i="1" dirty="0" smtClean="0"/>
              <a:t>v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00400"/>
            <a:ext cx="4114800" cy="3276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Scale tension by 4x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Scale tension by 1/4x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Its impossible!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69065489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246120"/>
            <a:ext cx="3247835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975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 steel wire with mass per unit length </a:t>
            </a:r>
            <a:r>
              <a:rPr lang="el-GR" sz="3600" dirty="0" smtClean="0"/>
              <a:t>μ</a:t>
            </a:r>
            <a:r>
              <a:rPr lang="en-US" sz="3600" dirty="0" smtClean="0"/>
              <a:t> = 0.015 kg/m propagates a wave at speed 340 m/s.  Calculate the tension in the wire.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04169"/>
              </p:ext>
            </p:extLst>
          </p:nvPr>
        </p:nvGraphicFramePr>
        <p:xfrm>
          <a:off x="0" y="3639312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929599"/>
              </p:ext>
            </p:extLst>
          </p:nvPr>
        </p:nvGraphicFramePr>
        <p:xfrm>
          <a:off x="4699000" y="2743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10116856"/>
              </p:ext>
            </p:extLst>
          </p:nvPr>
        </p:nvGraphicFramePr>
        <p:xfrm>
          <a:off x="4508500" y="3429000"/>
          <a:ext cx="45720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0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3962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CDCAAF82D7C49E5831A111EDFC40149&lt;/guid&gt;&#10;        &lt;description /&gt;&#10;        &lt;date&gt;10/23/2014 1:32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34737EBD3674AA6AB26C7B8E5F89829&lt;/guid&gt;&#10;            &lt;repollguid&gt;B077DF1C664C483C8A353DCFE63698FB&lt;/repollguid&gt;&#10;            &lt;sourceid&gt;12BC3DFE129F40C5B7EAD3DFCC29692F&lt;/sourceid&gt;&#10;            &lt;questiontext&gt;A wire is stretched taught, with tension T,  between two posts.  The wire is grabbed in the middle, raised a distance d and released, creating a wave with speed v. If the tension is increased to 4T, the speed of the resulting wave is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FD3DF72935C444BB932D5728BA66D42&lt;/guid&gt;&#10;                    &lt;answertext&gt;v/4&lt;/answertext&gt;&#10;                    &lt;valuetype&gt;-1&lt;/valuetype&gt;&#10;                &lt;/answer&gt;&#10;                &lt;answer&gt;&#10;                    &lt;guid&gt;719D6C4D7D1345A087D570B1421BE419&lt;/guid&gt;&#10;                    &lt;answertext&gt;v/2&lt;/answertext&gt;&#10;                    &lt;valuetype&gt;-1&lt;/valuetype&gt;&#10;                &lt;/answer&gt;&#10;                &lt;answer&gt;&#10;                    &lt;guid&gt;B5C8D7A2B7004683A2C4199A971B2D46&lt;/guid&gt;&#10;                    &lt;answertext&gt;v&lt;/answertext&gt;&#10;                    &lt;valuetype&gt;-1&lt;/valuetype&gt;&#10;                &lt;/answer&gt;&#10;                &lt;answer&gt;&#10;                    &lt;guid&gt;775D920D11A04AED929B778FB486A1B5&lt;/guid&gt;&#10;                    &lt;answertext&gt;2v&lt;/answertext&gt;&#10;                    &lt;valuetype&gt;1&lt;/valuetype&gt;&#10;                &lt;/answer&gt;&#10;                &lt;answer&gt;&#10;                    &lt;guid&gt;3A61469E7D624E43BD8A09C73DB369F7&lt;/guid&gt;&#10;                    &lt;answertext&gt;4v&lt;/answertext&gt;&#10;                    &lt;valuetype&gt;-1&lt;/valuetype&gt;&#10;                &lt;/answer&gt;&#10;                &lt;answer&gt;&#10;                    &lt;guid&gt;F2F9561262C5489CBCD500EFEF5B8DB3&lt;/guid&gt;&#10;                    &lt;answertext&gt;Not enough information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CDCAAF82D7C49E5831A111EDFC40149&lt;/guid&gt;&#10;        &lt;description /&gt;&#10;        &lt;date&gt;10/23/2014 1:32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CDBA1BE692547E79161500DF980794D&lt;/guid&gt;&#10;            &lt;repollguid&gt;B077DF1C664C483C8A353DCFE63698FB&lt;/repollguid&gt;&#10;            &lt;sourceid&gt;12BC3DFE129F40C5B7EAD3DFCC29692F&lt;/sourceid&gt;&#10;            &lt;questiontext&gt;A wire is stretched taught, with tension T,  between two posts.  The wire is grabbed in the middle, raised a distance d and released, creating a wave with speed v. The next time, the wire is plucked harder, in an attempt to `impart’ twice as much energy into the wave.  The speed of the wave in this instance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FD3DF72935C444BB932D5728BA66D42&lt;/guid&gt;&#10;                    &lt;answertext&gt;v/4&lt;/answertext&gt;&#10;                    &lt;valuetype&gt;-1&lt;/valuetype&gt;&#10;                &lt;/answer&gt;&#10;                &lt;answer&gt;&#10;                    &lt;guid&gt;719D6C4D7D1345A087D570B1421BE419&lt;/guid&gt;&#10;                    &lt;answertext&gt;v/2&lt;/answertext&gt;&#10;                    &lt;valuetype&gt;-1&lt;/valuetype&gt;&#10;                &lt;/answer&gt;&#10;                &lt;answer&gt;&#10;                    &lt;guid&gt;B5C8D7A2B7004683A2C4199A971B2D46&lt;/guid&gt;&#10;                    &lt;answertext&gt;v&lt;/answertext&gt;&#10;                    &lt;valuetype&gt;1&lt;/valuetype&gt;&#10;                &lt;/answer&gt;&#10;                &lt;answer&gt;&#10;                    &lt;guid&gt;775D920D11A04AED929B778FB486A1B5&lt;/guid&gt;&#10;                    &lt;answertext&gt;2v&lt;/answertext&gt;&#10;                    &lt;valuetype&gt;-1&lt;/valuetype&gt;&#10;                &lt;/answer&gt;&#10;                &lt;answer&gt;&#10;                    &lt;guid&gt;3A61469E7D624E43BD8A09C73DB369F7&lt;/guid&gt;&#10;                    &lt;answertext&gt;4v&lt;/answertext&gt;&#10;                    &lt;valuetype&gt;-1&lt;/valuetype&gt;&#10;                &lt;/answer&gt;&#10;                &lt;answer&gt;&#10;                    &lt;guid&gt;F2F9561262C5489CBCD500EFEF5B8DB3&lt;/guid&gt;&#10;                    &lt;answertext&gt;Not enough information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CDCAAF82D7C49E5831A111EDFC40149&lt;/guid&gt;&#10;        &lt;description /&gt;&#10;        &lt;date&gt;10/23/2014 1:32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38A24AFA742484AB9A4ECE64A69BB1A&lt;/guid&gt;&#10;            &lt;repollguid&gt;B077DF1C664C483C8A353DCFE63698FB&lt;/repollguid&gt;&#10;            &lt;sourceid&gt;12BC3DFE129F40C5B7EAD3DFCC29692F&lt;/sourceid&gt;&#10;            &lt;questiontext&gt;A wire is stretched taught, with tension T,  between two posts.  The wire is grabbed in the middle, raised a distance d and released, creating a wave with speed v. A wire with 4 times the mass of the exact same length is stretched taught with tension T between the same two posts.  What is the velocity of a wave through this second wire in terms of v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FD3DF72935C444BB932D5728BA66D42&lt;/guid&gt;&#10;                    &lt;answertext&gt;v/4&lt;/answertext&gt;&#10;                    &lt;valuetype&gt;-1&lt;/valuetype&gt;&#10;                &lt;/answer&gt;&#10;                &lt;answer&gt;&#10;                    &lt;guid&gt;719D6C4D7D1345A087D570B1421BE419&lt;/guid&gt;&#10;                    &lt;answertext&gt;v/2&lt;/answertext&gt;&#10;                    &lt;valuetype&gt;1&lt;/valuetype&gt;&#10;                &lt;/answer&gt;&#10;                &lt;answer&gt;&#10;                    &lt;guid&gt;B5C8D7A2B7004683A2C4199A971B2D46&lt;/guid&gt;&#10;                    &lt;answertext&gt;v&lt;/answertext&gt;&#10;                    &lt;valuetype&gt;-1&lt;/valuetype&gt;&#10;                &lt;/answer&gt;&#10;                &lt;answer&gt;&#10;                    &lt;guid&gt;775D920D11A04AED929B778FB486A1B5&lt;/guid&gt;&#10;                    &lt;answertext&gt;2v&lt;/answertext&gt;&#10;                    &lt;valuetype&gt;-1&lt;/valuetype&gt;&#10;                &lt;/answer&gt;&#10;                &lt;answer&gt;&#10;                    &lt;guid&gt;3A61469E7D624E43BD8A09C73DB369F7&lt;/guid&gt;&#10;                    &lt;answertext&gt;4v&lt;/answertext&gt;&#10;                    &lt;valuetype&gt;-1&lt;/valuetype&gt;&#10;                &lt;/answer&gt;&#10;                &lt;answer&gt;&#10;                    &lt;guid&gt;F2F9561262C5489CBCD500EFEF5B8DB3&lt;/guid&gt;&#10;                    &lt;answertext&gt;Not enough information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5962E802D0F4252A45F5765902BD2CA&lt;/guid&gt;&#10;        &lt;description /&gt;&#10;        &lt;date&gt;10/23/2014 1:15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5819D98A9AE46C19710BD8324A0F14D&lt;/guid&gt;&#10;            &lt;repollguid&gt;E1B9EEAF206A481ABDA92090D9BA6617&lt;/repollguid&gt;&#10;            &lt;sourceid&gt;FE88C65720974C939166993A69F34284&lt;/sourceid&gt;&#10;            &lt;questiontext&gt;Waves transport which of the following from one region to another as they propagate a mediu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60D71563DF2482482A90C9921EDF5D9&lt;/guid&gt;&#10;                    &lt;answertext&gt;Matter&lt;/answertext&gt;&#10;                    &lt;valuetype&gt;-1&lt;/valuetype&gt;&#10;                &lt;/answer&gt;&#10;                &lt;answer&gt;&#10;                    &lt;guid&gt;DAF82BA96F7D4FA095C73A1D4F51D372&lt;/guid&gt;&#10;                    &lt;answertext&gt;Energy&lt;/answertext&gt;&#10;                    &lt;valuetype&gt;1&lt;/valuetype&gt;&#10;                &lt;/answer&gt;&#10;                &lt;answer&gt;&#10;                    &lt;guid&gt;BDF951E605A54A5ABDD33487BDBCEE8B&lt;/guid&gt;&#10;                    &lt;answertext&gt;Both A and B&lt;/answertext&gt;&#10;                    &lt;valuetype&gt;-1&lt;/valuetype&gt;&#10;                &lt;/answer&gt;&#10;                &lt;answer&gt;&#10;                    &lt;guid&gt;FC5C8D0DEA194459BA02918B8FC56190&lt;/guid&gt;&#10;                    &lt;answertext&gt;Neither A nor B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CDCAAF82D7C49E5831A111EDFC40149&lt;/guid&gt;&#10;        &lt;description /&gt;&#10;        &lt;date&gt;10/23/2014 1:32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34CE7945CF043298EC60E4744EE716A&lt;/guid&gt;&#10;            &lt;repollguid&gt;B077DF1C664C483C8A353DCFE63698FB&lt;/repollguid&gt;&#10;            &lt;sourceid&gt;12BC3DFE129F40C5B7EAD3DFCC29692F&lt;/sourceid&gt;&#10;            &lt;questiontext&gt;A wire is stretched taught, with tension T,  between two posts.  The wire is grabbed in the middle, raised a distance d and released, creating a wave with speed v. A wire, made of the same material and of the same length, but with 4 times the mass is stretched taught with tension T between the same two posts.  How can the velocity of the wave for the new wire be made to equal v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FD3DF72935C444BB932D5728BA66D42&lt;/guid&gt;&#10;                    &lt;answertext&gt;Scale tension by 4x&lt;/answertext&gt;&#10;                    &lt;valuetype&gt;1&lt;/valuetype&gt;&#10;                &lt;/answer&gt;&#10;                &lt;answer&gt;&#10;                    &lt;guid&gt;719D6C4D7D1345A087D570B1421BE419&lt;/guid&gt;&#10;                    &lt;answertext&gt;Scale tension by 1/4x&lt;/answertext&gt;&#10;                    &lt;valuetype&gt;-1&lt;/valuetype&gt;&#10;                &lt;/answer&gt;&#10;                &lt;answer&gt;&#10;                    &lt;guid&gt;B5C8D7A2B7004683A2C4199A971B2D46&lt;/guid&gt;&#10;                    &lt;answertext&gt;Its impossible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7DF9A1008707418EB740E3010A95192C&lt;/guid&gt;&#10;        &lt;description /&gt;&#10;        &lt;date&gt;10/23/2014 2:17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A26C61C84E334DE6ADC20713DDE2DAF0&lt;/guid&gt;&#10;            &lt;repollguid&gt;E24BF2972F0944EAA28FFE0501F4FC1A&lt;/repollguid&gt;&#10;            &lt;sourceid&gt;E27C988C0F3946F58EF27948DD1F179F&lt;/sourceid&gt;&#10;            &lt;questiontext&gt;A steel wire with mass per unit length μ = 0.015 kg/m propagates a wave at speed 340 m/s.  Calculate the tension in the wir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1734&lt;/acceptablevalue&gt;&#10;            &lt;minvalue&gt;1730&lt;/minvalue&gt;&#10;            &lt;maxvalue&gt;1740&lt;/maxvalue&gt;&#10;            &lt;numericvaluetype&gt;1&lt;/numericvaluetype&gt;&#10;        &lt;/numeric&gt;&#10;    &lt;/questions&gt;&#10;&lt;/questionlist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CDCAAF82D7C49E5831A111EDFC40149&lt;/guid&gt;&#10;        &lt;description /&gt;&#10;        &lt;date&gt;10/23/2014 1:32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B81F1651A6944BDA107D3DED529D431&lt;/guid&gt;&#10;            &lt;repollguid&gt;B077DF1C664C483C8A353DCFE63698FB&lt;/repollguid&gt;&#10;            &lt;sourceid&gt;12BC3DFE129F40C5B7EAD3DFCC29692F&lt;/sourceid&gt;&#10;            &lt;questiontext&gt;A wire is stretched taught, with tension T, between two posts.  The wire is grabbed in the middle, raised a distance d and released, creating a wave with speed v. The speed of the resulting wave, if the wire is raised a distance is 2d before being released, is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FD3DF72935C444BB932D5728BA66D42&lt;/guid&gt;&#10;                    &lt;answertext&gt;v/4&lt;/answertext&gt;&#10;                    &lt;valuetype&gt;-1&lt;/valuetype&gt;&#10;                &lt;/answer&gt;&#10;                &lt;answer&gt;&#10;                    &lt;guid&gt;719D6C4D7D1345A087D570B1421BE419&lt;/guid&gt;&#10;                    &lt;answertext&gt;v/2&lt;/answertext&gt;&#10;                    &lt;valuetype&gt;-1&lt;/valuetype&gt;&#10;                &lt;/answer&gt;&#10;                &lt;answer&gt;&#10;                    &lt;guid&gt;B5C8D7A2B7004683A2C4199A971B2D46&lt;/guid&gt;&#10;                    &lt;answertext&gt;v&lt;/answertext&gt;&#10;                    &lt;valuetype&gt;1&lt;/valuetype&gt;&#10;                &lt;/answer&gt;&#10;                &lt;answer&gt;&#10;                    &lt;guid&gt;775D920D11A04AED929B778FB486A1B5&lt;/guid&gt;&#10;                    &lt;answertext&gt;2v&lt;/answertext&gt;&#10;                    &lt;valuetype&gt;-1&lt;/valuetype&gt;&#10;                &lt;/answer&gt;&#10;                &lt;answer&gt;&#10;                    &lt;guid&gt;3A61469E7D624E43BD8A09C73DB369F7&lt;/guid&gt;&#10;                    &lt;answertext&gt;4v&lt;/answertext&gt;&#10;                    &lt;valuetype&gt;-1&lt;/valuetype&gt;&#10;                &lt;/answer&gt;&#10;                &lt;answer&gt;&#10;                    &lt;guid&gt;F2F9561262C5489CBCD500EFEF5B8DB3&lt;/guid&gt;&#10;                    &lt;answertext&gt;Not enough information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444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Chart</vt:lpstr>
      <vt:lpstr>Waves transport which of the following from one region to another as they propagate a medium.</vt:lpstr>
      <vt:lpstr>A wire is stretched taught, with tension T, between two posts.  The wire is grabbed in the middle, raised a distance d and released, creating a wave with speed v. The speed of the resulting wave, if the wire is raised a distance is 2d before being released, is </vt:lpstr>
      <vt:lpstr>A wire is stretched taught, with tension T,  between two posts.  The wire is grabbed in the middle, raised a distance d and released, creating a wave with speed v. If the tension is increased to 4T, the speed of the resulting wave is </vt:lpstr>
      <vt:lpstr>A wire is stretched taught, with tension T,  between two posts.  The wire is grabbed in the middle, raised a distance d and released, creating a wave with speed v. The next time, the wire is plucked harder, in an attempt to `impart’ twice as much energy into the wave.  The speed of the wave in this instance is</vt:lpstr>
      <vt:lpstr>A wire is stretched taught, with tension T,  between two posts.  The wire is grabbed in the middle, raised a distance d and released, creating a wave with speed v. A wire with 4 times the mass of the exact same length is stretched taught with tension T between the same two posts.  What is the velocity of a wave through this second wire in terms of v?</vt:lpstr>
      <vt:lpstr>A wire is stretched taught, with tension T,  between two posts.  The wire is grabbed in the middle, raised a distance d and released, creating a wave with speed v. A wire, made of the same material and of the same length, but with 4 times the mass is stretched taught with tension T between the same two posts.  How can the velocity of the wave for the new wire be made to equal v?</vt:lpstr>
      <vt:lpstr>A steel wire with mass per unit length μ = 0.015 kg/m propagates a wave at speed 340 m/s.  Calculate the tension in the wire.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22</cp:revision>
  <dcterms:created xsi:type="dcterms:W3CDTF">2014-10-23T18:13:26Z</dcterms:created>
  <dcterms:modified xsi:type="dcterms:W3CDTF">2014-10-27T14:33:38Z</dcterms:modified>
</cp:coreProperties>
</file>