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7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7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70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0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6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8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2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2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4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5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9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02434-6391-4E01-B0F2-9F207C110697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A4E56-FD2E-45AF-8D0D-49C07E75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7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3.xml"/><Relationship Id="rId7" Type="http://schemas.openxmlformats.org/officeDocument/2006/relationships/oleObject" Target="../embeddings/oleObject6.bin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7.xml"/><Relationship Id="rId7" Type="http://schemas.openxmlformats.org/officeDocument/2006/relationships/oleObject" Target="../embeddings/oleObject7.bin"/><Relationship Id="rId2" Type="http://schemas.openxmlformats.org/officeDocument/2006/relationships/tags" Target="../tags/tag26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Two pulses of exactly the same size and shape are traveling toward each other along a stretched rope.  They differ only in that one is upright while the other is inverted.  How will the rope appear at the instant they are superimposed?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19400"/>
            <a:ext cx="4114800" cy="33067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will be a double wave at the point of superposition.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They will not interact.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will appear to be no wave at all.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This situation cannot occur!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42129651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428744"/>
            <a:ext cx="3313176" cy="82296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5811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Two pulses of exactly the same size and shape are traveling toward each other along a stretched rope.  They differ only in that one is upright while the other is inverted.  How will the rope appear after they have interacted?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19400"/>
            <a:ext cx="4114800" cy="37338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Each pulse continues as though they never interacted.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Each pulse stops and travels back the direction it came from.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waves have canceled each other out, so the rope is straight again.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pulses invert and continue traveling in the direction they were originally traveling in.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63176487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03200" y="2971800"/>
            <a:ext cx="317500" cy="3175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882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Two pulses of exactly the same size and shape are traveling toward each other along a stretched rope. How will the rope appear at the instant they are superimposed?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19400"/>
            <a:ext cx="4114800" cy="33067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will be single wave of twice the height of the single waves.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They will not interact.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will appear to be no wave at all.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This situation cannot occur!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43945564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62560" y="2865120"/>
            <a:ext cx="368300" cy="368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7278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On a string of length L fixed at both ends, it is possible to have a standing wave with wavelength greater than L.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971800"/>
            <a:ext cx="4114800" cy="3154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Well yes, of course it is possible.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False, this is crazy!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It’s a trap!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39494437"/>
              </p:ext>
            </p:extLst>
          </p:nvPr>
        </p:nvGraphicFramePr>
        <p:xfrm>
          <a:off x="4572000" y="30480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0" y="30480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017520"/>
            <a:ext cx="3522726" cy="97536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7029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8610600" cy="1935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On a string of length L fixed at both ends, it is possible to have a standing wave with any wavelength less than 2L.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971800"/>
            <a:ext cx="4114800" cy="3154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Well yes, of course it is possible.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False, obviously.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It’s a trap (again)!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64136705"/>
              </p:ext>
            </p:extLst>
          </p:nvPr>
        </p:nvGraphicFramePr>
        <p:xfrm>
          <a:off x="4572000" y="30480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0" y="30480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1037590" y="3992880"/>
            <a:ext cx="2782888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5945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8610600" cy="2620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On a string of length L fixed at both ends, it is possible to have a standing wave with any fundamental frequency (within reason).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971800"/>
            <a:ext cx="4114800" cy="3154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Well yes, of course it is possible.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False, obviously.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It’s a trap (again)!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9607165"/>
              </p:ext>
            </p:extLst>
          </p:nvPr>
        </p:nvGraphicFramePr>
        <p:xfrm>
          <a:off x="4572000" y="30480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0" y="30480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-10160" y="3213100"/>
            <a:ext cx="584200" cy="5842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5485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For a musical instrument which uses longitudinal standing waves in vibrating air columns to produce tones, having the end open makes the end a: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90800"/>
            <a:ext cx="4114800" cy="3535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Antinode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 depends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32067317"/>
              </p:ext>
            </p:extLst>
          </p:nvPr>
        </p:nvGraphicFramePr>
        <p:xfrm>
          <a:off x="4508500" y="3581400"/>
          <a:ext cx="4572000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581400"/>
                        <a:ext cx="4572000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CAI1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916936"/>
            <a:ext cx="1371600" cy="9144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64454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FC5726EDFBC4166A22E74F629EDB82D&lt;/guid&gt;&#10;        &lt;description /&gt;&#10;        &lt;date&gt;10/28/2014 10:33:1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C677EED72304A2A8EF0451F5F0A826D&lt;/guid&gt;&#10;            &lt;repollguid&gt;FCD9F71255EC4659B2A109076366BAC0&lt;/repollguid&gt;&#10;            &lt;sourceid&gt;DC228CFF28F44BAE8A7677D0C3A1A4BB&lt;/sourceid&gt;&#10;            &lt;questiontext&gt;Two pulses of exactly the same size and shape are traveling toward each other along a stretched rope. How will the rope appear at the instant they are superimpose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11A49CCB31D4E63B5474E6B37E9BF39&lt;/guid&gt;&#10;                    &lt;answertext&gt;There will be single wave of twice the height of the single waves.&lt;/answertext&gt;&#10;                    &lt;valuetype&gt;1&lt;/valuetype&gt;&#10;                &lt;/answer&gt;&#10;                &lt;answer&gt;&#10;                    &lt;guid&gt;B2D25D342FF1474DAFEBFC277DD77F0C&lt;/guid&gt;&#10;                    &lt;answertext&gt;They will not interact.&lt;/answertext&gt;&#10;                    &lt;valuetype&gt;-1&lt;/valuetype&gt;&#10;                &lt;/answer&gt;&#10;                &lt;answer&gt;&#10;                    &lt;guid&gt;636F292BBF4B4AEA9D36401B3126DEEC&lt;/guid&gt;&#10;                    &lt;answertext&gt;There will appear to be no wave at all.&lt;/answertext&gt;&#10;                    &lt;valuetype&gt;-1&lt;/valuetype&gt;&#10;                &lt;/answer&gt;&#10;                &lt;answer&gt;&#10;                    &lt;guid&gt;582DBF33D8C141BAB7C13271F74CD384&lt;/guid&gt;&#10;                    &lt;answertext&gt;This situation cannot occur!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6D87D66601C4CE4962F98046E43AD3C&lt;/guid&gt;&#10;        &lt;description /&gt;&#10;        &lt;date&gt;10/28/2014 10:49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A2B94B04478431AA4A96E6ABCEAF3F6&lt;/guid&gt;&#10;            &lt;repollguid&gt;2C12FF67EA4D413EBEBD61539B425547&lt;/repollguid&gt;&#10;            &lt;sourceid&gt;A3C32544CFFF4A15B214CEEBA28B7E75&lt;/sourceid&gt;&#10;            &lt;questiontext&gt;On a string of length L fixed at both ends, it is possible to have a standing wave with wavelength greater than L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B98B8EDEABA4403ABAF9B3D034E36D9&lt;/guid&gt;&#10;                    &lt;answertext&gt;Well yes, of course it is possible.&lt;/answertext&gt;&#10;                    &lt;valuetype&gt;1&lt;/valuetype&gt;&#10;                &lt;/answer&gt;&#10;                &lt;answer&gt;&#10;                    &lt;guid&gt;D8F242843C034173925B9B21896B59FB&lt;/guid&gt;&#10;                    &lt;answertext&gt;False, this is crazy!&lt;/answertext&gt;&#10;                    &lt;valuetype&gt;-1&lt;/valuetype&gt;&#10;                &lt;/answer&gt;&#10;                &lt;answer&gt;&#10;                    &lt;guid&gt;7B9E8AB3A85F4BD1B354E4118E1B8C08&lt;/guid&gt;&#10;                    &lt;answertext&gt;It’s a trap!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6D87D66601C4CE4962F98046E43AD3C&lt;/guid&gt;&#10;        &lt;description /&gt;&#10;        &lt;date&gt;10/28/2014 10:49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67D4DD028B442D49F907A028788D1C9&lt;/guid&gt;&#10;            &lt;repollguid&gt;2C12FF67EA4D413EBEBD61539B425547&lt;/repollguid&gt;&#10;            &lt;sourceid&gt;A3C32544CFFF4A15B214CEEBA28B7E75&lt;/sourceid&gt;&#10;            &lt;questiontext&gt;On a string of length L fixed at both ends, it is possible to have a standing wave with any wavelength less than 2L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B98B8EDEABA4403ABAF9B3D034E36D9&lt;/guid&gt;&#10;                    &lt;answertext&gt;Well yes, of course it is possible.&lt;/answertext&gt;&#10;                    &lt;valuetype&gt;-1&lt;/valuetype&gt;&#10;                &lt;/answer&gt;&#10;                &lt;answer&gt;&#10;                    &lt;guid&gt;D8F242843C034173925B9B21896B59FB&lt;/guid&gt;&#10;                    &lt;answertext&gt;False, obviously.&lt;/answertext&gt;&#10;                    &lt;valuetype&gt;1&lt;/valuetype&gt;&#10;                &lt;/answer&gt;&#10;                &lt;answer&gt;&#10;                    &lt;guid&gt;7B9E8AB3A85F4BD1B354E4118E1B8C08&lt;/guid&gt;&#10;                    &lt;answertext&gt;It’s a trap (again)!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FFC5726EDFBC4166A22E74F629EDB82D&lt;/guid&gt;&#10;        &lt;description /&gt;&#10;        &lt;date&gt;10/28/2014 10:33:1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AC2373CC0484C16832DB646808EC479&lt;/guid&gt;&#10;            &lt;repollguid&gt;FCD9F71255EC4659B2A109076366BAC0&lt;/repollguid&gt;&#10;            &lt;sourceid&gt;DC228CFF28F44BAE8A7677D0C3A1A4BB&lt;/sourceid&gt;&#10;            &lt;questiontext&gt;Two pulses of exactly the same size and shape are traveling toward each other along a stretched rope.  They differ only in that one is upright while the other is inverted.  How will the rope appear at the instant they are superimpose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11A49CCB31D4E63B5474E6B37E9BF39&lt;/guid&gt;&#10;                    &lt;answertext&gt;There will be a double wave at the point of superposition.&lt;/answertext&gt;&#10;                    &lt;valuetype&gt;-1&lt;/valuetype&gt;&#10;                &lt;/answer&gt;&#10;                &lt;answer&gt;&#10;                    &lt;guid&gt;B2D25D342FF1474DAFEBFC277DD77F0C&lt;/guid&gt;&#10;                    &lt;answertext&gt;They will not interact.&lt;/answertext&gt;&#10;                    &lt;valuetype&gt;-1&lt;/valuetype&gt;&#10;                &lt;/answer&gt;&#10;                &lt;answer&gt;&#10;                    &lt;guid&gt;636F292BBF4B4AEA9D36401B3126DEEC&lt;/guid&gt;&#10;                    &lt;answertext&gt;There will appear to be no wave at all.&lt;/answertext&gt;&#10;                    &lt;valuetype&gt;1&lt;/valuetype&gt;&#10;                &lt;/answer&gt;&#10;                &lt;answer&gt;&#10;                    &lt;guid&gt;582DBF33D8C141BAB7C13271F74CD384&lt;/guid&gt;&#10;                    &lt;answertext&gt;This situation cannot occur!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6D87D66601C4CE4962F98046E43AD3C&lt;/guid&gt;&#10;        &lt;description /&gt;&#10;        &lt;date&gt;10/28/2014 10:49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14021A57A794CB8B060E4760E5612F4&lt;/guid&gt;&#10;            &lt;repollguid&gt;2C12FF67EA4D413EBEBD61539B425547&lt;/repollguid&gt;&#10;            &lt;sourceid&gt;A3C32544CFFF4A15B214CEEBA28B7E75&lt;/sourceid&gt;&#10;            &lt;questiontext&gt;On a string of length L fixed at both ends, it is possible to have a standing wave with any fundamental frequency (within reason)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B98B8EDEABA4403ABAF9B3D034E36D9&lt;/guid&gt;&#10;                    &lt;answertext&gt;Well yes, of course it is possible.&lt;/answertext&gt;&#10;                    &lt;valuetype&gt;1&lt;/valuetype&gt;&#10;                &lt;/answer&gt;&#10;                &lt;answer&gt;&#10;                    &lt;guid&gt;D8F242843C034173925B9B21896B59FB&lt;/guid&gt;&#10;                    &lt;answertext&gt;False, obviously.&lt;/answertext&gt;&#10;                    &lt;valuetype&gt;-1&lt;/valuetype&gt;&#10;                &lt;/answer&gt;&#10;                &lt;answer&gt;&#10;                    &lt;guid&gt;7B9E8AB3A85F4BD1B354E4118E1B8C08&lt;/guid&gt;&#10;                    &lt;answertext&gt;It’s a trap (again)!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6B4742820B84EAFB4E03F33E26C95E4&lt;/guid&gt;&#10;        &lt;description /&gt;&#10;        &lt;date&gt;10/28/2014 11:04:4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EC33C0B668445C6A54A35EB8B90502B&lt;/guid&gt;&#10;            &lt;repollguid&gt;E1FCBB18CCFA4DFCABF0E65B086C1F1E&lt;/repollguid&gt;&#10;            &lt;sourceid&gt;7B735726DCD046D7AAC1DBE57A0A6765&lt;/sourceid&gt;&#10;            &lt;questiontext&gt;For a musical instrument which uses longitudinal standing waves in vibrating air columns to produce tones, having the end open makes the end a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6B9E18CB4B4416992A0E1348CC1C009&lt;/guid&gt;&#10;                    &lt;answertext&gt;Node&lt;/answertext&gt;&#10;                    &lt;valuetype&gt;-1&lt;/valuetype&gt;&#10;                &lt;/answer&gt;&#10;                &lt;answer&gt;&#10;                    &lt;guid&gt;49F6306AE9644E97AF549426F83B09F4&lt;/guid&gt;&#10;                    &lt;answertext&gt;Antinode&lt;/answertext&gt;&#10;                    &lt;valuetype&gt;1&lt;/valuetype&gt;&#10;                &lt;/answer&gt;&#10;                &lt;answer&gt;&#10;                    &lt;guid&gt;46791F2698DB4B1383B980A99975C164&lt;/guid&gt;&#10;                    &lt;answertext&gt;It depends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FC5726EDFBC4166A22E74F629EDB82D&lt;/guid&gt;&#10;        &lt;description /&gt;&#10;        &lt;date&gt;10/28/2014 10:33:1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B12EBEE17844C6CA26CC46E0DC00603&lt;/guid&gt;&#10;            &lt;repollguid&gt;FCD9F71255EC4659B2A109076366BAC0&lt;/repollguid&gt;&#10;            &lt;sourceid&gt;DC228CFF28F44BAE8A7677D0C3A1A4BB&lt;/sourceid&gt;&#10;            &lt;questiontext&gt;Two pulses of exactly the same size and shape are traveling toward each other along a stretched rope.  They differ only in that one is upright while the other is inverted.  How will the rope appear after they have interacte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11A49CCB31D4E63B5474E6B37E9BF39&lt;/guid&gt;&#10;                    &lt;answertext&gt;Each pulse continues as though they never interacted.&lt;/answertext&gt;&#10;                    &lt;valuetype&gt;1&lt;/valuetype&gt;&#10;                &lt;/answer&gt;&#10;                &lt;answer&gt;&#10;                    &lt;guid&gt;B2D25D342FF1474DAFEBFC277DD77F0C&lt;/guid&gt;&#10;                    &lt;answertext&gt;Each pulse stops and travels back the direction it came from.&lt;/answertext&gt;&#10;                    &lt;valuetype&gt;-1&lt;/valuetype&gt;&#10;                &lt;/answer&gt;&#10;                &lt;answer&gt;&#10;                    &lt;guid&gt;636F292BBF4B4AEA9D36401B3126DEEC&lt;/guid&gt;&#10;                    &lt;answertext&gt;There waves have canceled each other out, so the rope is straight again.&lt;/answertext&gt;&#10;                    &lt;valuetype&gt;-1&lt;/valuetype&gt;&#10;                &lt;/answer&gt;&#10;                &lt;answer&gt;&#10;                    &lt;guid&gt;582DBF33D8C141BAB7C13271F74CD384&lt;/guid&gt;&#10;                    &lt;answertext&gt;The pulses invert and continue traveling in the direction they were originally traveling in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401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Chart</vt:lpstr>
      <vt:lpstr>Two pulses of exactly the same size and shape are traveling toward each other along a stretched rope.  They differ only in that one is upright while the other is inverted.  How will the rope appear at the instant they are superimposed?</vt:lpstr>
      <vt:lpstr>Two pulses of exactly the same size and shape are traveling toward each other along a stretched rope.  They differ only in that one is upright while the other is inverted.  How will the rope appear after they have interacted?</vt:lpstr>
      <vt:lpstr>Two pulses of exactly the same size and shape are traveling toward each other along a stretched rope. How will the rope appear at the instant they are superimposed?</vt:lpstr>
      <vt:lpstr>On a string of length L fixed at both ends, it is possible to have a standing wave with wavelength greater than L.</vt:lpstr>
      <vt:lpstr>On a string of length L fixed at both ends, it is possible to have a standing wave with any wavelength less than 2L.</vt:lpstr>
      <vt:lpstr>On a string of length L fixed at both ends, it is possible to have a standing wave with any fundamental frequency (within reason).</vt:lpstr>
      <vt:lpstr>For a musical instrument which uses longitudinal standing waves in vibrating air columns to produce tones, having the end open makes the end a: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16</cp:revision>
  <dcterms:created xsi:type="dcterms:W3CDTF">2014-10-28T15:32:19Z</dcterms:created>
  <dcterms:modified xsi:type="dcterms:W3CDTF">2014-10-29T15:54:04Z</dcterms:modified>
</cp:coreProperties>
</file>