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8252-DD54-4139-A33F-E128F5E6BAD2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1464-7FA9-4D9B-9DDC-5BC9AA0F7E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8252-DD54-4139-A33F-E128F5E6BAD2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1464-7FA9-4D9B-9DDC-5BC9AA0F7E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8252-DD54-4139-A33F-E128F5E6BAD2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1464-7FA9-4D9B-9DDC-5BC9AA0F7E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8252-DD54-4139-A33F-E128F5E6BAD2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1464-7FA9-4D9B-9DDC-5BC9AA0F7E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8252-DD54-4139-A33F-E128F5E6BAD2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1464-7FA9-4D9B-9DDC-5BC9AA0F7E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8252-DD54-4139-A33F-E128F5E6BAD2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1464-7FA9-4D9B-9DDC-5BC9AA0F7E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8252-DD54-4139-A33F-E128F5E6BAD2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1464-7FA9-4D9B-9DDC-5BC9AA0F7E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8252-DD54-4139-A33F-E128F5E6BAD2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1464-7FA9-4D9B-9DDC-5BC9AA0F7E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8252-DD54-4139-A33F-E128F5E6BAD2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1464-7FA9-4D9B-9DDC-5BC9AA0F7E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8252-DD54-4139-A33F-E128F5E6BAD2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1464-7FA9-4D9B-9DDC-5BC9AA0F7E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8252-DD54-4139-A33F-E128F5E6BAD2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1464-7FA9-4D9B-9DDC-5BC9AA0F7E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8252-DD54-4139-A33F-E128F5E6BAD2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1464-7FA9-4D9B-9DDC-5BC9AA0F7E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F8252-DD54-4139-A33F-E128F5E6BAD2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81464-7FA9-4D9B-9DDC-5BC9AA0F7ED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9.xml"/><Relationship Id="rId7" Type="http://schemas.openxmlformats.org/officeDocument/2006/relationships/oleObject" Target="../embeddings/oleObject3.bin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4.emf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6.xml"/><Relationship Id="rId7" Type="http://schemas.openxmlformats.org/officeDocument/2006/relationships/oleObject" Target="../embeddings/oleObject5.bin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image" Target="../media/image6.emf"/><Relationship Id="rId2" Type="http://schemas.openxmlformats.org/officeDocument/2006/relationships/tags" Target="../tags/tag1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23.xml"/><Relationship Id="rId7" Type="http://schemas.openxmlformats.org/officeDocument/2006/relationships/oleObject" Target="../embeddings/oleObject7.bin"/><Relationship Id="rId2" Type="http://schemas.openxmlformats.org/officeDocument/2006/relationships/tags" Target="../tags/tag22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27.xml"/><Relationship Id="rId7" Type="http://schemas.openxmlformats.org/officeDocument/2006/relationships/oleObject" Target="../embeddings/oleObject8.bin"/><Relationship Id="rId2" Type="http://schemas.openxmlformats.org/officeDocument/2006/relationships/tags" Target="../tags/tag26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9.xml"/><Relationship Id="rId4" Type="http://schemas.openxmlformats.org/officeDocument/2006/relationships/tags" Target="../tags/tag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Karl cares about your education.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14600"/>
            <a:ext cx="4724400" cy="3611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Of course!	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Sometimes I wonder…..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Hell no!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 am afraid to answer the question.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0392333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45137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 the rest of the semester we can...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cover chapter 16 and do the HW on Mastering Physics (i.e. business as already decided).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skip chapter 16 and go over old finals instead.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go over old finals and you can work out chapter 16 on your own.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6791850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70467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7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With monatomic molecules, the molar heat capacity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d</a:t>
            </a:r>
            <a:r>
              <a:rPr lang="en-US" dirty="0" smtClean="0"/>
              <a:t>epends greatly on the molecule.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relatively the same for all.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depends not just on the molecule, but other factors as well.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5462417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89" y="2523744"/>
            <a:ext cx="2618994" cy="975360"/>
          </a:xfrm>
          <a:prstGeom prst="roundRect">
            <a:avLst/>
          </a:prstGeom>
          <a:noFill/>
          <a:ln w="25400">
            <a:solidFill>
              <a:schemeClr val="fol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With diatomic molecules, the molar heat capacity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could depend on the molecule in question.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requires computation of both rotational and translational kinetic energies.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can be nearly the same for certain diatomic molecules.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of the above.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5445771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6"/>
            <a:ext cx="8229600" cy="277336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To calculate the work done on a volume of gas, or by a volume of gas, it is sufficient to consider only the initial and final states of the system.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429000"/>
            <a:ext cx="4114800" cy="2697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93157753"/>
              </p:ext>
            </p:extLst>
          </p:nvPr>
        </p:nvGraphicFramePr>
        <p:xfrm>
          <a:off x="4508500" y="3810000"/>
          <a:ext cx="45720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3810000"/>
                        <a:ext cx="4572000" cy="293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89" y="3962400"/>
            <a:ext cx="851091" cy="585216"/>
          </a:xfrm>
          <a:prstGeom prst="roundRect">
            <a:avLst/>
          </a:prstGeom>
          <a:noFill/>
          <a:ln w="25400">
            <a:solidFill>
              <a:srgbClr val="00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 is possible to change the volume of a gas without work.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51150948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89" y="1645920"/>
            <a:ext cx="847916" cy="487680"/>
          </a:xfrm>
          <a:prstGeom prst="roundRect">
            <a:avLst/>
          </a:prstGeom>
          <a:noFill/>
          <a:ln w="25400">
            <a:solidFill>
              <a:schemeClr val="fol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6"/>
            <a:ext cx="8229600" cy="2468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we take a system through a process that eventually returns it to its initial state, then the work done on the system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124200"/>
            <a:ext cx="4114800" cy="3001963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independent of the path.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Depends on the path.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always zero.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90573121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89" y="4084320"/>
            <a:ext cx="3450844" cy="548640"/>
          </a:xfrm>
          <a:prstGeom prst="roundRect">
            <a:avLst/>
          </a:prstGeom>
          <a:noFill/>
          <a:ln w="25400">
            <a:solidFill>
              <a:srgbClr val="00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6"/>
            <a:ext cx="8534400" cy="2468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we take a system through a process that eventually returns it to its initial state, then the internal energy of the system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124200"/>
            <a:ext cx="4114800" cy="3001963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independent of the path.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Depends on the path.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always zero.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15238702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89" y="3169920"/>
            <a:ext cx="3423858" cy="914400"/>
          </a:xfrm>
          <a:prstGeom prst="roundRect">
            <a:avLst/>
          </a:prstGeom>
          <a:noFill/>
          <a:ln w="25400">
            <a:solidFill>
              <a:schemeClr val="fol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EAEA6610BDCA4D89A0063AD1C4505D0C&lt;/guid&gt;&#10;        &lt;description /&gt;&#10;        &lt;date&gt;11/19/2014 12:24:5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76CB4ED97F24B35985A143CD07C206C&lt;/guid&gt;&#10;            &lt;repollguid&gt;33E59CE2B1E44213A320D16CC7BA8FC9&lt;/repollguid&gt;&#10;            &lt;sourceid&gt;39EAE568C2B24BE0858279C5D62B3D02&lt;/sourceid&gt;&#10;            &lt;questiontext&gt;With diatomic molecules, the molar heat capacity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D890095A3164B0EB919CD122EAB1952&lt;/guid&gt;&#10;                    &lt;answertext&gt;could depend on the molecule in question.&lt;/answertext&gt;&#10;                    &lt;valuetype&gt;-1&lt;/valuetype&gt;&#10;                &lt;/answer&gt;&#10;                &lt;answer&gt;&#10;                    &lt;guid&gt;179D9D32EBF04AD5B0C45D3DB42C9F51&lt;/guid&gt;&#10;                    &lt;answertext&gt;requires computation of both rotational and translational kinetic energies.&lt;/answertext&gt;&#10;                    &lt;valuetype&gt;-1&lt;/valuetype&gt;&#10;                &lt;/answer&gt;&#10;                &lt;answer&gt;&#10;                    &lt;guid&gt;D8ACB484EAD047B2B5E08AA7930A2080&lt;/guid&gt;&#10;                    &lt;answertext&gt;can be nearly the same for certain diatomic molecules.&lt;/answertext&gt;&#10;                    &lt;valuetype&gt;-1&lt;/valuetype&gt;&#10;                &lt;/answer&gt;&#10;                &lt;answer&gt;&#10;                    &lt;guid&gt;B069FD6642D54CE48CBFC78D3BC06D04&lt;/guid&gt;&#10;                    &lt;answertext&gt;All of the above.&lt;/answertext&gt;&#10;                    &lt;valuetype&gt;1&lt;/valuetype&gt;&#10;                &lt;/answer&gt;&#10;                &lt;answer&gt;&#10;                    &lt;guid&gt;D75B06B83B8642359BF5A23EF5146A86&lt;/guid&gt;&#10;                    &lt;answertext&gt;None of the abov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7BAB7CF80A3B43A79660CA61253A2CF0&lt;/guid&gt;&#10;        &lt;description /&gt;&#10;        &lt;date&gt;11/19/2014 12:28:3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2F8142994C84AF1B2785269F3DC3CD1&lt;/guid&gt;&#10;            &lt;repollguid&gt;230D40EF7A674B0D88A292F5A6E0A800&lt;/repollguid&gt;&#10;            &lt;sourceid&gt;BA332E44DC1D4D48898ACA87953B6DAA&lt;/sourceid&gt;&#10;            &lt;questiontext&gt;To calculate the work done on a volume of gas, or by a volume of gas, it is sufficient to consider only the initial and final states of the syste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FB7D63A5B964DE3A8CE4F9839C41FF6&lt;/guid&gt;&#10;                    &lt;answertext&gt;True&lt;/answertext&gt;&#10;                    &lt;valuetype&gt;-1&lt;/valuetype&gt;&#10;                &lt;/answer&gt;&#10;                &lt;answer&gt;&#10;                    &lt;guid&gt;AAB4C028E454410B9BDF52C8C27DD70E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2C983F9B605341769E0970CC895BD0CA&lt;/guid&gt;&#10;        &lt;description /&gt;&#10;        &lt;date&gt;11/19/2014 12:33:4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1B2E6E7414148F288782C5C6D7A406C&lt;/guid&gt;&#10;            &lt;repollguid&gt;C9B834CD700949E6AD12948A0E414A92&lt;/repollguid&gt;&#10;            &lt;sourceid&gt;6744BBC7F26446DEA561D15CA72CF5AD&lt;/sourceid&gt;&#10;            &lt;questiontext&gt;It is possible to change the volume of a gas without work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42724715F44647C5995243C1EE7F74B3&lt;/guid&gt;&#10;                    &lt;answertext&gt;True&lt;/answertext&gt;&#10;                    &lt;valuetype&gt;1&lt;/valuetype&gt;&#10;                &lt;/answer&gt;&#10;                &lt;answer&gt;&#10;                    &lt;guid&gt;F8A1ADCFA6E04CC3A95F3E8C9D41F840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0F5CF9D1EDC4AB796E78E8BE8A61C5A&lt;/guid&gt;&#10;        &lt;description /&gt;&#10;        &lt;date&gt;11/21/2014 9:29:5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A4C81EDF063426A8A8B0EA5F0EB8D78&lt;/guid&gt;&#10;            &lt;repollguid&gt;557659F8CEA64226AE40AA8A99A81B7A&lt;/repollguid&gt;&#10;            &lt;sourceid&gt;0DA304713720481CAA90CC1145085D21&lt;/sourceid&gt;&#10;            &lt;questiontext&gt;Karl cares about your educa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A91DCF1131B46638AC6C0B72CCE0E95&lt;/guid&gt;&#10;                    &lt;answertext&gt;Of course! &lt;/answertext&gt;&#10;                    &lt;valuetype&gt;1&lt;/valuetype&gt;&#10;                &lt;/answer&gt;&#10;                &lt;answer&gt;&#10;                    &lt;guid&gt;F542EBBBB2D04B178B84160638A3FAF7&lt;/guid&gt;&#10;                    &lt;answertext&gt;Sometimes I wonder…..&lt;/answertext&gt;&#10;                    &lt;valuetype&gt;1&lt;/valuetype&gt;&#10;                &lt;/answer&gt;&#10;                &lt;answer&gt;&#10;                    &lt;guid&gt;7679B68F24994F98868A64D1EA7E9859&lt;/guid&gt;&#10;                    &lt;answertext&gt;Hell no!&lt;/answertext&gt;&#10;                    &lt;valuetype&gt;1&lt;/valuetype&gt;&#10;                &lt;/answer&gt;&#10;                &lt;answer&gt;&#10;                    &lt;guid&gt;9E3C0CB8ECB149F88D748B85EA081649&lt;/guid&gt;&#10;                    &lt;answertext&gt;I am afraid to answer the question.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CC4545E954D14795A569C9ED1932A5EF&lt;/guid&gt;&#10;        &lt;description /&gt;&#10;        &lt;date&gt;11/19/2014 12:35:5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34F93DD487A4C79BD9F5832EC508E96&lt;/guid&gt;&#10;            &lt;repollguid&gt;0FA608F705094A3CB8E4219DB079EDCF&lt;/repollguid&gt;&#10;            &lt;sourceid&gt;5917DD75CBFC4A619C4A903A46D34A55&lt;/sourceid&gt;&#10;            &lt;questiontext&gt;If we take a system through a process that eventually returns it to its initial state, then the work done on the system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FE9924C3DC84C9D96C0B107080AC538&lt;/guid&gt;&#10;                    &lt;answertext&gt;Is independent of the path.&lt;/answertext&gt;&#10;                    &lt;valuetype&gt;-1&lt;/valuetype&gt;&#10;                &lt;/answer&gt;&#10;                &lt;answer&gt;&#10;                    &lt;guid&gt;0B11F209E9F743DDBF50BB185517B74A&lt;/guid&gt;&#10;                    &lt;answertext&gt;Depends on the path.&lt;/answertext&gt;&#10;                    &lt;valuetype&gt;1&lt;/valuetype&gt;&#10;                &lt;/answer&gt;&#10;                &lt;answer&gt;&#10;                    &lt;guid&gt;1E58991B3F3047638F31EADB6078672C&lt;/guid&gt;&#10;                    &lt;answertext&gt;Is always zero.&lt;/answertext&gt;&#10;                    &lt;valuetype&gt;-1&lt;/valuetype&gt;&#10;                &lt;/answer&gt;&#10;                &lt;answer&gt;&#10;                    &lt;guid&gt;66E461CC605C4850890A605798575B11&lt;/guid&gt;&#10;                    &lt;answertext&gt;None of the abov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CC4545E954D14795A569C9ED1932A5EF&lt;/guid&gt;&#10;        &lt;description /&gt;&#10;        &lt;date&gt;11/19/2014 12:35:5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37DC3362D30489C93DE7CCD07A05685&lt;/guid&gt;&#10;            &lt;repollguid&gt;0FA608F705094A3CB8E4219DB079EDCF&lt;/repollguid&gt;&#10;            &lt;sourceid&gt;5917DD75CBFC4A619C4A903A46D34A55&lt;/sourceid&gt;&#10;            &lt;questiontext&gt;If we take a system through a process that eventually returns it to its initial state, then the internal energy of the system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FE9924C3DC84C9D96C0B107080AC538&lt;/guid&gt;&#10;                    &lt;answertext&gt;Is independent of the path.&lt;/answertext&gt;&#10;                    &lt;valuetype&gt;1&lt;/valuetype&gt;&#10;                &lt;/answer&gt;&#10;                &lt;answer&gt;&#10;                    &lt;guid&gt;0B11F209E9F743DDBF50BB185517B74A&lt;/guid&gt;&#10;                    &lt;answertext&gt;Depends on the path.&lt;/answertext&gt;&#10;                    &lt;valuetype&gt;-1&lt;/valuetype&gt;&#10;                &lt;/answer&gt;&#10;                &lt;answer&gt;&#10;                    &lt;guid&gt;1E58991B3F3047638F31EADB6078672C&lt;/guid&gt;&#10;                    &lt;answertext&gt;Is always zero.&lt;/answertext&gt;&#10;                    &lt;valuetype&gt;-1&lt;/valuetype&gt;&#10;                &lt;/answer&gt;&#10;                &lt;answer&gt;&#10;                    &lt;guid&gt;66E461CC605C4850890A605798575B11&lt;/guid&gt;&#10;                    &lt;answertext&gt;None of the abov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31CA9CD1221C4A579BBC23EFEABA4F72&lt;/guid&gt;&#10;        &lt;description /&gt;&#10;        &lt;date&gt;11/21/2014 9:45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7AD756EA6D34ACE9BF1EE1FFE46CF56&lt;/guid&gt;&#10;            &lt;repollguid&gt;4493053287744797ABBAD94F5BB90303&lt;/repollguid&gt;&#10;            &lt;sourceid&gt;07C96E3D10904A27BC68E183E7481848&lt;/sourceid&gt;&#10;            &lt;questiontext&gt;For the rest of the semester we can..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DBCF629D5DD46A98194A08B4B1BF85A&lt;/guid&gt;&#10;                    &lt;answertext&gt;cover chapter 16 and do the HW on Mastering Physics (i.e. business as already decided).&lt;/answertext&gt;&#10;                    &lt;valuetype&gt;1&lt;/valuetype&gt;&#10;                &lt;/answer&gt;&#10;                &lt;answer&gt;&#10;                    &lt;guid&gt;EFABAE32966E48319DF6AB3F70494ACB&lt;/guid&gt;&#10;                    &lt;answertext&gt;skip chapter 16 and go over old finals instead.&lt;/answertext&gt;&#10;                    &lt;valuetype&gt;1&lt;/valuetype&gt;&#10;                &lt;/answer&gt;&#10;                &lt;answer&gt;&#10;                    &lt;guid&gt;E07A729C345A4E189954BF5FA56D0B5C&lt;/guid&gt;&#10;                    &lt;answertext&gt;go over old finals and you can work out chapter 16 on your own.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2ECBC1D7CFD40E79218EB1CF8B5E878&lt;/guid&gt;&#10;        &lt;description /&gt;&#10;        &lt;date&gt;11/19/2014 12:21:4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B04DA4B2E1D43E1A87D8B6AB1B5AD50&lt;/guid&gt;&#10;            &lt;repollguid&gt;5198661ADE2B43359861454C906CA802&lt;/repollguid&gt;&#10;            &lt;sourceid&gt;50E657B81897433391164C33A694FE3B&lt;/sourceid&gt;&#10;            &lt;questiontext&gt;With monatomic molecules, the molar heat capacity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C34E90FAF38439983A15274F431DACC&lt;/guid&gt;&#10;                    &lt;answertext&gt;depends greatly on the molecule.&lt;/answertext&gt;&#10;                    &lt;valuetype&gt;-1&lt;/valuetype&gt;&#10;                &lt;/answer&gt;&#10;                &lt;answer&gt;&#10;                    &lt;guid&gt;B11AA899D79C4DF4A9E6167FD64E20D5&lt;/guid&gt;&#10;                    &lt;answertext&gt;is relatively the same for all.&lt;/answertext&gt;&#10;                    &lt;valuetype&gt;1&lt;/valuetype&gt;&#10;                &lt;/answer&gt;&#10;                &lt;answer&gt;&#10;                    &lt;guid&gt;FA1A93914AB24D4FBC26AB64CA5C34F9&lt;/guid&gt;&#10;                    &lt;answertext&gt;depends not just on the molecule, but other factors as well.&lt;/answertext&gt;&#10;                    &lt;valuetype&gt;-1&lt;/valuetype&gt;&#10;                &lt;/answer&gt;&#10;                &lt;answer&gt;&#10;                    &lt;guid&gt;150E70C0103844D7B7A20A35F1AECD9B&lt;/guid&gt;&#10;                    &lt;answertext&gt;none of the abov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284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Microsoft Graph Chart</vt:lpstr>
      <vt:lpstr>Karl cares about your education.</vt:lpstr>
      <vt:lpstr>For the rest of the semester we can...</vt:lpstr>
      <vt:lpstr>With monatomic molecules, the molar heat capacity</vt:lpstr>
      <vt:lpstr>With diatomic molecules, the molar heat capacity</vt:lpstr>
      <vt:lpstr>To calculate the work done on a volume of gas, or by a volume of gas, it is sufficient to consider only the initial and final states of the system.</vt:lpstr>
      <vt:lpstr>It is possible to change the volume of a gas without work.</vt:lpstr>
      <vt:lpstr>If we take a system through a process that eventually returns it to its initial state, then the work done on the system</vt:lpstr>
      <vt:lpstr>If we take a system through a process that eventually returns it to its initial state, then the internal energy of the system</vt:lpstr>
    </vt:vector>
  </TitlesOfParts>
  <Company>SOSU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math</dc:creator>
  <cp:lastModifiedBy>Karl H. Frinkle</cp:lastModifiedBy>
  <cp:revision>16</cp:revision>
  <dcterms:created xsi:type="dcterms:W3CDTF">2014-11-19T18:20:43Z</dcterms:created>
  <dcterms:modified xsi:type="dcterms:W3CDTF">2014-11-21T15:47:36Z</dcterms:modified>
</cp:coreProperties>
</file>