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1C07-4B62-4977-9121-0132829AB411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9912-ED7F-4C49-93C5-26A821F2E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42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1C07-4B62-4977-9121-0132829AB411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9912-ED7F-4C49-93C5-26A821F2E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94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1C07-4B62-4977-9121-0132829AB411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9912-ED7F-4C49-93C5-26A821F2E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853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1C07-4B62-4977-9121-0132829AB411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9912-ED7F-4C49-93C5-26A821F2E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5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1C07-4B62-4977-9121-0132829AB411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9912-ED7F-4C49-93C5-26A821F2E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17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1C07-4B62-4977-9121-0132829AB411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9912-ED7F-4C49-93C5-26A821F2E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608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1C07-4B62-4977-9121-0132829AB411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9912-ED7F-4C49-93C5-26A821F2E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70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1C07-4B62-4977-9121-0132829AB411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9912-ED7F-4C49-93C5-26A821F2E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48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1C07-4B62-4977-9121-0132829AB411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9912-ED7F-4C49-93C5-26A821F2E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61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1C07-4B62-4977-9121-0132829AB411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9912-ED7F-4C49-93C5-26A821F2E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84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1C07-4B62-4977-9121-0132829AB411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9912-ED7F-4C49-93C5-26A821F2E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51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1C07-4B62-4977-9121-0132829AB411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9912-ED7F-4C49-93C5-26A821F2E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7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91C07-4B62-4977-9121-0132829AB411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69912-ED7F-4C49-93C5-26A821F2E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441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image" Target="../media/image14.emf"/><Relationship Id="rId2" Type="http://schemas.openxmlformats.org/officeDocument/2006/relationships/tags" Target="../tags/tag2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3.png"/><Relationship Id="rId4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image" Target="../media/image15.emf"/><Relationship Id="rId2" Type="http://schemas.openxmlformats.org/officeDocument/2006/relationships/tags" Target="../tags/tag29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3.png"/><Relationship Id="rId4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7" Type="http://schemas.openxmlformats.org/officeDocument/2006/relationships/image" Target="../media/image16.emf"/><Relationship Id="rId2" Type="http://schemas.openxmlformats.org/officeDocument/2006/relationships/tags" Target="../tags/tag31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3.png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emf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3.emf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3.xml"/><Relationship Id="rId7" Type="http://schemas.openxmlformats.org/officeDocument/2006/relationships/oleObject" Target="../embeddings/oleObject4.bin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5.emf"/><Relationship Id="rId2" Type="http://schemas.openxmlformats.org/officeDocument/2006/relationships/tags" Target="../tags/tag1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6.emf"/><Relationship Id="rId2" Type="http://schemas.openxmlformats.org/officeDocument/2006/relationships/tags" Target="../tags/tag19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png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22.xml"/><Relationship Id="rId7" Type="http://schemas.openxmlformats.org/officeDocument/2006/relationships/image" Target="../media/image9.png"/><Relationship Id="rId2" Type="http://schemas.openxmlformats.org/officeDocument/2006/relationships/tags" Target="../tags/tag2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7.bin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image" Target="../media/image10.png"/><Relationship Id="rId2" Type="http://schemas.openxmlformats.org/officeDocument/2006/relationships/tags" Target="../tags/tag2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8.bin"/><Relationship Id="rId4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image" Target="../media/image12.emf"/><Relationship Id="rId2" Type="http://schemas.openxmlformats.org/officeDocument/2006/relationships/tags" Target="../tags/tag25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3.png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Two parallel plate capacitors of different capacitance will have the same charge on their plates if they are connected in _______.</a:t>
            </a:r>
            <a:endParaRPr lang="en-US" sz="40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352800"/>
            <a:ext cx="4114800" cy="2773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series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parallel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either serial or parallel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(it can’t happen!)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235924071"/>
              </p:ext>
            </p:extLst>
          </p:nvPr>
        </p:nvGraphicFramePr>
        <p:xfrm>
          <a:off x="4508500" y="3505200"/>
          <a:ext cx="4572000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505200"/>
                        <a:ext cx="4572000" cy="323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398520"/>
            <a:ext cx="1073150" cy="438912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3596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294" y="76200"/>
            <a:ext cx="4991797" cy="3448532"/>
          </a:xfrm>
          <a:prstGeom prst="rect">
            <a:avLst/>
          </a:prstGeom>
        </p:spPr>
      </p:pic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28600"/>
            <a:ext cx="3733800" cy="31242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Compute the net current </a:t>
            </a:r>
            <a:r>
              <a:rPr lang="en-US" sz="3600" dirty="0"/>
              <a:t>(in A</a:t>
            </a:r>
            <a:r>
              <a:rPr lang="en-US" sz="3600" dirty="0" smtClean="0"/>
              <a:t>)  in the network in the figure to the right.</a:t>
            </a:r>
            <a:endParaRPr lang="en-US" sz="36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936924"/>
              </p:ext>
            </p:extLst>
          </p:nvPr>
        </p:nvGraphicFramePr>
        <p:xfrm>
          <a:off x="76200" y="35052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503798"/>
              </p:ext>
            </p:extLst>
          </p:nvPr>
        </p:nvGraphicFramePr>
        <p:xfrm>
          <a:off x="4572000" y="44958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61762044"/>
              </p:ext>
            </p:extLst>
          </p:nvPr>
        </p:nvGraphicFramePr>
        <p:xfrm>
          <a:off x="4508500" y="5257800"/>
          <a:ext cx="4572000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5257800"/>
                        <a:ext cx="4572000" cy="147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95161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294" y="76200"/>
            <a:ext cx="4991797" cy="3448532"/>
          </a:xfrm>
          <a:prstGeom prst="rect">
            <a:avLst/>
          </a:prstGeom>
        </p:spPr>
      </p:pic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28600"/>
            <a:ext cx="3733800" cy="31242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Compute the potential difference (in V) across the 12 </a:t>
            </a:r>
            <a:r>
              <a:rPr lang="el-GR" sz="3600" dirty="0"/>
              <a:t>Ω </a:t>
            </a:r>
            <a:r>
              <a:rPr lang="en-US" sz="3600" dirty="0" smtClean="0"/>
              <a:t>and 4 </a:t>
            </a:r>
            <a:r>
              <a:rPr lang="el-GR" sz="3600" dirty="0" smtClean="0"/>
              <a:t>Ω</a:t>
            </a:r>
            <a:r>
              <a:rPr lang="en-US" sz="3600" dirty="0" smtClean="0"/>
              <a:t> resistors. </a:t>
            </a:r>
            <a:endParaRPr lang="en-US" sz="36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37179"/>
              </p:ext>
            </p:extLst>
          </p:nvPr>
        </p:nvGraphicFramePr>
        <p:xfrm>
          <a:off x="76200" y="35052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540745"/>
              </p:ext>
            </p:extLst>
          </p:nvPr>
        </p:nvGraphicFramePr>
        <p:xfrm>
          <a:off x="4572000" y="44958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820161549"/>
              </p:ext>
            </p:extLst>
          </p:nvPr>
        </p:nvGraphicFramePr>
        <p:xfrm>
          <a:off x="4508500" y="5257800"/>
          <a:ext cx="4572000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5257800"/>
                        <a:ext cx="4572000" cy="147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33413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294" y="76200"/>
            <a:ext cx="4991797" cy="3448532"/>
          </a:xfrm>
          <a:prstGeom prst="rect">
            <a:avLst/>
          </a:prstGeom>
        </p:spPr>
      </p:pic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28600"/>
            <a:ext cx="3733800" cy="31242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Compute the current through the 12.0 </a:t>
            </a:r>
            <a:r>
              <a:rPr lang="el-GR" sz="3600" dirty="0" smtClean="0"/>
              <a:t>Ω</a:t>
            </a:r>
            <a:r>
              <a:rPr lang="en-US" sz="3600" dirty="0" smtClean="0"/>
              <a:t> resistor.</a:t>
            </a:r>
            <a:endParaRPr lang="en-US" sz="36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756219"/>
              </p:ext>
            </p:extLst>
          </p:nvPr>
        </p:nvGraphicFramePr>
        <p:xfrm>
          <a:off x="76200" y="35052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236625"/>
              </p:ext>
            </p:extLst>
          </p:nvPr>
        </p:nvGraphicFramePr>
        <p:xfrm>
          <a:off x="4572000" y="44958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608968019"/>
              </p:ext>
            </p:extLst>
          </p:nvPr>
        </p:nvGraphicFramePr>
        <p:xfrm>
          <a:off x="4508500" y="5257800"/>
          <a:ext cx="4572000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5257800"/>
                        <a:ext cx="4572000" cy="147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64721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274638"/>
            <a:ext cx="8763000" cy="26971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When induced, electric fields in a conductor travel with a speed approaching that of light.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4038600"/>
            <a:ext cx="4114800" cy="2087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875750248"/>
              </p:ext>
            </p:extLst>
          </p:nvPr>
        </p:nvGraphicFramePr>
        <p:xfrm>
          <a:off x="4508500" y="3962400"/>
          <a:ext cx="4572000" cy="278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962400"/>
                        <a:ext cx="4572000" cy="278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40843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7692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274638"/>
            <a:ext cx="8763000" cy="2697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In the presence of an electric field on a conducting wire, electrons are accelerated to close to the speed of light along the conducting wire’s surface.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4038600"/>
            <a:ext cx="4114800" cy="2087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48609871"/>
              </p:ext>
            </p:extLst>
          </p:nvPr>
        </p:nvGraphicFramePr>
        <p:xfrm>
          <a:off x="4508500" y="3962400"/>
          <a:ext cx="4572000" cy="278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962400"/>
                        <a:ext cx="4572000" cy="278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45720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0577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 equivalent resistance of any number of resistors in _____ equals the sum of their individual resistances.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733800"/>
            <a:ext cx="4114800" cy="23923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series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parallel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both series and parallel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neither series nor parallel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75250699"/>
              </p:ext>
            </p:extLst>
          </p:nvPr>
        </p:nvGraphicFramePr>
        <p:xfrm>
          <a:off x="4508500" y="4191000"/>
          <a:ext cx="457200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4191000"/>
                        <a:ext cx="4572000" cy="255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779520"/>
            <a:ext cx="908050" cy="370332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19693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For any number of resistors in parallel, the equivalent resistance is always less than any individual resistance.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048000"/>
            <a:ext cx="4114800" cy="3078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10837817"/>
              </p:ext>
            </p:extLst>
          </p:nvPr>
        </p:nvGraphicFramePr>
        <p:xfrm>
          <a:off x="4508500" y="3124200"/>
          <a:ext cx="4572000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124200"/>
                        <a:ext cx="4572000" cy="361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0937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67367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333" y="100413"/>
            <a:ext cx="5601759" cy="2948664"/>
          </a:xfrm>
          <a:prstGeom prst="rect">
            <a:avLst/>
          </a:prstGeom>
        </p:spPr>
      </p:pic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100413"/>
            <a:ext cx="3657600" cy="3023787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Find the equivalent resistance of the combination depicted in the figure to the right.</a:t>
            </a:r>
            <a:endParaRPr lang="en-US" sz="32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756163"/>
              </p:ext>
            </p:extLst>
          </p:nvPr>
        </p:nvGraphicFramePr>
        <p:xfrm>
          <a:off x="152400" y="33528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033487"/>
              </p:ext>
            </p:extLst>
          </p:nvPr>
        </p:nvGraphicFramePr>
        <p:xfrm>
          <a:off x="4699000" y="35052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667614591"/>
              </p:ext>
            </p:extLst>
          </p:nvPr>
        </p:nvGraphicFramePr>
        <p:xfrm>
          <a:off x="4508500" y="4191000"/>
          <a:ext cx="45720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4191000"/>
                        <a:ext cx="4572000" cy="254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38510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514600"/>
            <a:ext cx="7010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two sequences of resistors depicted above are equivalent.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4343400"/>
            <a:ext cx="4114800" cy="1782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995543099"/>
              </p:ext>
            </p:extLst>
          </p:nvPr>
        </p:nvGraphicFramePr>
        <p:xfrm>
          <a:off x="4508500" y="3810000"/>
          <a:ext cx="4572000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3810000"/>
                        <a:ext cx="4572000" cy="293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-6409"/>
            <a:ext cx="3716186" cy="2286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702" y="228601"/>
            <a:ext cx="4972690" cy="1828799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16813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 the equivalent resistance for the combination depicted above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988011"/>
              </p:ext>
            </p:extLst>
          </p:nvPr>
        </p:nvGraphicFramePr>
        <p:xfrm>
          <a:off x="152400" y="35052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466110"/>
              </p:ext>
            </p:extLst>
          </p:nvPr>
        </p:nvGraphicFramePr>
        <p:xfrm>
          <a:off x="4668378" y="35814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754649508"/>
              </p:ext>
            </p:extLst>
          </p:nvPr>
        </p:nvGraphicFramePr>
        <p:xfrm>
          <a:off x="4508500" y="4343400"/>
          <a:ext cx="4572000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4343400"/>
                        <a:ext cx="4572000" cy="238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3471"/>
            <a:ext cx="6145538" cy="22098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13486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294" y="76200"/>
            <a:ext cx="4991797" cy="3448532"/>
          </a:xfrm>
          <a:prstGeom prst="rect">
            <a:avLst/>
          </a:prstGeom>
        </p:spPr>
      </p:pic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28600"/>
            <a:ext cx="3733800" cy="31242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Compute the equivalent resistance</a:t>
            </a:r>
            <a:r>
              <a:rPr lang="en-US" sz="3600" dirty="0"/>
              <a:t> (in </a:t>
            </a:r>
            <a:r>
              <a:rPr lang="el-GR" sz="3600" dirty="0"/>
              <a:t>Ω</a:t>
            </a:r>
            <a:r>
              <a:rPr lang="en-US" sz="3600" dirty="0" smtClean="0"/>
              <a:t>) in the network in the figure to the right.</a:t>
            </a:r>
            <a:endParaRPr lang="en-US" sz="36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336976"/>
              </p:ext>
            </p:extLst>
          </p:nvPr>
        </p:nvGraphicFramePr>
        <p:xfrm>
          <a:off x="76200" y="35052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306824"/>
              </p:ext>
            </p:extLst>
          </p:nvPr>
        </p:nvGraphicFramePr>
        <p:xfrm>
          <a:off x="4572000" y="44958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606731438"/>
              </p:ext>
            </p:extLst>
          </p:nvPr>
        </p:nvGraphicFramePr>
        <p:xfrm>
          <a:off x="4508500" y="5257800"/>
          <a:ext cx="4572000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5257800"/>
                        <a:ext cx="4572000" cy="147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02485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176B2194F7684C4D84B876D8839C4492&lt;/guid&gt;&#10;        &lt;description /&gt;&#10;        &lt;date&gt;2/11/2015 1:21:4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3E7482ECE234DDA9A44CDDEC63B5FA9&lt;/guid&gt;&#10;            &lt;repollguid&gt;0EA66A0FCFE34CC2B7D2926B2C32D0F1&lt;/repollguid&gt;&#10;            &lt;sourceid&gt;F268C5D80BA14407BBBF3E624B60F171&lt;/sourceid&gt;&#10;            &lt;questiontext&gt;The equivalent resistance of any number of resistors in _____ equals the sum of their individual resistance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4F8EC3E2E0594257985FA0EFE3CA3C55&lt;/guid&gt;&#10;                    &lt;answertext&gt;series&lt;/answertext&gt;&#10;                    &lt;valuetype&gt;1&lt;/valuetype&gt;&#10;                &lt;/answer&gt;&#10;                &lt;answer&gt;&#10;                    &lt;guid&gt;A0DA1998E03445ACA85FE0CD85CDA0AF&lt;/guid&gt;&#10;                    &lt;answertext&gt;parallel&lt;/answertext&gt;&#10;                    &lt;valuetype&gt;-1&lt;/valuetype&gt;&#10;                &lt;/answer&gt;&#10;                &lt;answer&gt;&#10;                    &lt;guid&gt;A3C6897A4E1C48678BC7D5CF02E9CF32&lt;/guid&gt;&#10;                    &lt;answertext&gt;both series and parallel&lt;/answertext&gt;&#10;                    &lt;valuetype&gt;-1&lt;/valuetype&gt;&#10;                &lt;/answer&gt;&#10;                &lt;answer&gt;&#10;                    &lt;guid&gt;79495A7F52964D5B9E9B53CBE97A987E&lt;/guid&gt;&#10;                    &lt;answertext&gt;neither series nor parallel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CF0C708563564A49B1F488A0B3E4293F&lt;/guid&gt;&#10;        &lt;description /&gt;&#10;        &lt;date&gt;2/11/2015 1:36:2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EC54A0317264C299E5CD35C64725ECA&lt;/guid&gt;&#10;            &lt;repollguid&gt;5290C97298D94CC59572B2FE7DE237CC&lt;/repollguid&gt;&#10;            &lt;sourceid&gt;7B2F5CDFCBB44E8C9565AD914A9DEA4E&lt;/sourceid&gt;&#10;            &lt;questiontext&gt;For any number of resistors in parallel, the equivalent resistance is always less than any individual resistanc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596742236DCE4AC8A27A55851553C625&lt;/guid&gt;&#10;                    &lt;answertext&gt;True&lt;/answertext&gt;&#10;                    &lt;valuetype&gt;1&lt;/valuetype&gt;&#10;                &lt;/answer&gt;&#10;                &lt;answer&gt;&#10;                    &lt;guid&gt;D55E8029940F4543A79062BC03C6C4A5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5F5E67535CF341A2934CD03A626B5643&lt;/guid&gt;&#10;        &lt;description /&gt;&#10;        &lt;date&gt;2/11/2015 1:50:4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F7E2E059EA144DFD82B30D83A566FF22&lt;/guid&gt;&#10;            &lt;repollguid&gt;02A2CCDC207F47FBAABA42601E6791E4&lt;/repollguid&gt;&#10;            &lt;sourceid&gt;EB730902CB46491B982F03084C128BC7&lt;/sourceid&gt;&#10;            &lt;questiontext&gt;Find the equivalent resistance of the combination depicted in the figure to the righ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45.8&lt;/acceptablevalue&gt;&#10;            &lt;minvalue&gt;44.8&lt;/minvalue&gt;&#10;            &lt;maxvalue&gt;46.8&lt;/maxvalue&gt;&#10;            &lt;numericvaluetype&gt;1&lt;/numericvaluetype&gt;&#10;        &lt;/numeric&gt;&#10;    &lt;/questions&gt;&#10;&lt;/questionlist&gt;"/>
  <p:tag name="HASRESULTS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43681B9B04204B40903973FCA3F0551B&lt;/guid&gt;&#10;        &lt;description /&gt;&#10;        &lt;date&gt;2/5/2015 1:44:0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41C16D902E04F6DB782ECBBA06D3903&lt;/guid&gt;&#10;            &lt;repollguid&gt;8A03830BB38A4760BD8C3ABD0B6524CD&lt;/repollguid&gt;&#10;            &lt;sourceid&gt;77298D50A44C43A5962E3EFA74E6088E&lt;/sourceid&gt;&#10;            &lt;questiontext&gt;Two parallel plate capacitors of different capacitance will have the same charge on their plates if they are connected in _______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27DFFED42AB42629D56A379E80F9976&lt;/guid&gt;&#10;                    &lt;answertext&gt;series&lt;/answertext&gt;&#10;                    &lt;valuetype&gt;1&lt;/valuetype&gt;&#10;                &lt;/answer&gt;&#10;                &lt;answer&gt;&#10;                    &lt;guid&gt;9E8912A643264437A797D1D0AC37EB05&lt;/guid&gt;&#10;                    &lt;answertext&gt;parallel&lt;/answertext&gt;&#10;                    &lt;valuetype&gt;-1&lt;/valuetype&gt;&#10;                &lt;/answer&gt;&#10;                &lt;answer&gt;&#10;                    &lt;guid&gt;81436C2882A14DB9B70953E3A7A3A001&lt;/guid&gt;&#10;                    &lt;answertext&gt;either serial or parallel&lt;/answertext&gt;&#10;                    &lt;valuetype&gt;-1&lt;/valuetype&gt;&#10;                &lt;/answer&gt;&#10;                &lt;answer&gt;&#10;                    &lt;guid&gt;03895B5A337D419CBCB811B46D6B3272&lt;/guid&gt;&#10;                    &lt;answertext&gt;(it can’t happen!)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ED36A270282B4364B31C8D04626B1760&lt;/guid&gt;&#10;        &lt;description /&gt;&#10;        &lt;date&gt;2/11/2015 1:53:2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031D2B4954E442C8FF81FF1C00E6FE7&lt;/guid&gt;&#10;            &lt;repollguid&gt;5209A10941D94F6C933C342AE22EFC82&lt;/repollguid&gt;&#10;            &lt;sourceid&gt;BB447BFB6A6E47F09FC9921D6550762E&lt;/sourceid&gt;&#10;            &lt;questiontext&gt;The two sequences of resistors depicted above are equivalen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089F23C1829841329E4319042C735237&lt;/guid&gt;&#10;                    &lt;answertext&gt;True&lt;/answertext&gt;&#10;                    &lt;valuetype&gt;1&lt;/valuetype&gt;&#10;                &lt;/answer&gt;&#10;                &lt;answer&gt;&#10;                    &lt;guid&gt;2FE8CABD250847F799B581231E8C225C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FB21331CE4F34F78AE188C81D15C4397&lt;/guid&gt;&#10;        &lt;description /&gt;&#10;        &lt;date&gt;2/11/2015 1:55:5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0116C6607AEE48798B7C392D6E660295&lt;/guid&gt;&#10;            &lt;repollguid&gt;984C388E95234DD89B7546F3BC75780E&lt;/repollguid&gt;&#10;            &lt;sourceid&gt;886727CDFFC5437C8AFE62057170EE8C&lt;/sourceid&gt;&#10;            &lt;questiontext&gt;Find the equivalent resistance for the combination depicted above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25.1&lt;/acceptablevalue&gt;&#10;            &lt;minvalue&gt;24.1&lt;/minvalue&gt;&#10;            &lt;maxvalue&gt;26.1&lt;/maxvalue&gt;&#10;            &lt;numericvaluetype&gt;1&lt;/numericvaluetype&gt;&#10;        &lt;/numeric&gt;&#10;    &lt;/questions&gt;&#10;&lt;/questionlist&gt;"/>
  <p:tag name="HASRESULTS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HASRESULTS" val="False"/>
  <p:tag name="TYPE" val="NumericSlide"/>
  <p:tag name="TPQUESTIONXML" val="﻿&lt;?xml version=&quot;1.0&quot; encoding=&quot;utf-8&quot;?&gt;&#10;&lt;questionlist&gt;&#10;    &lt;properties&gt;&#10;        &lt;guid&gt;ABF9F9AFB4944FC08AE954597CDEC639&lt;/guid&gt;&#10;        &lt;description /&gt;&#10;        &lt;date&gt;2/12/2015 9:45:1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E1C7A3CC19F64BD3A5F9E249349F2A75&lt;/guid&gt;&#10;            &lt;repollguid&gt;250B7CC0E80A41B4A1A16F9BDD0469DC&lt;/repollguid&gt;&#10;            &lt;sourceid&gt;7C7EF048F4BA4687802C253F9DDBD81E&lt;/sourceid&gt;&#10;            &lt;questiontext&gt;Compute the equivalent resistance (in Ω) in the network in the figure to the righ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5&lt;/acceptablevalue&gt;&#10;            &lt;minvalue&gt;4.8&lt;/minvalue&gt;&#10;            &lt;maxvalue&gt;5.2&lt;/maxvalue&gt;&#10;            &lt;numericvaluetype&gt;1&lt;/numericvaluetype&gt;&#10;        &lt;/numeric&gt;&#10;    &lt;/questions&gt;&#10;&lt;/questionlist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ABF9F9AFB4944FC08AE954597CDEC639&lt;/guid&gt;&#10;        &lt;description /&gt;&#10;        &lt;date&gt;2/12/2015 9:45:1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FA7AE2328D564311ADDAD713701E4854&lt;/guid&gt;&#10;            &lt;repollguid&gt;250B7CC0E80A41B4A1A16F9BDD0469DC&lt;/repollguid&gt;&#10;            &lt;sourceid&gt;7C7EF048F4BA4687802C253F9DDBD81E&lt;/sourceid&gt;&#10;            &lt;questiontext&gt;Compute the net current (in A)  in the network in the figure to the righ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12&lt;/acceptablevalue&gt;&#10;            &lt;minvalue&gt;11.8&lt;/minvalue&gt;&#10;            &lt;maxvalue&gt;12.2&lt;/maxvalue&gt;&#10;            &lt;numericvaluetype&gt;1&lt;/numericvaluetype&gt;&#10;        &lt;/numeric&gt;&#10;    &lt;/questions&gt;&#10;&lt;/questionlist&gt;"/>
  <p:tag name="HASRESULTS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ABF9F9AFB4944FC08AE954597CDEC639&lt;/guid&gt;&#10;        &lt;description /&gt;&#10;        &lt;date&gt;2/12/2015 9:45:1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3DB0C770CD96426E8C34F537D8BE39E2&lt;/guid&gt;&#10;            &lt;repollguid&gt;250B7CC0E80A41B4A1A16F9BDD0469DC&lt;/repollguid&gt;&#10;            &lt;sourceid&gt;7C7EF048F4BA4687802C253F9DDBD81E&lt;/sourceid&gt;&#10;            &lt;questiontext&gt;Compute the potential difference (in V) across the 12 Ω and 4 Ω resistors.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36&lt;/acceptablevalue&gt;&#10;            &lt;minvalue&gt;35&lt;/minvalue&gt;&#10;            &lt;maxvalue&gt;37&lt;/maxvalue&gt;&#10;            &lt;numericvaluetype&gt;1&lt;/numericvaluetype&gt;&#10;        &lt;/numeric&gt;&#10;    &lt;/questions&gt;&#10;&lt;/questionlist&gt;"/>
  <p:tag name="HASRESULTS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ABF9F9AFB4944FC08AE954597CDEC639&lt;/guid&gt;&#10;        &lt;description /&gt;&#10;        &lt;date&gt;2/12/2015 9:45:1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B9018C3B389F4F7F94E0445A0A68676A&lt;/guid&gt;&#10;            &lt;repollguid&gt;250B7CC0E80A41B4A1A16F9BDD0469DC&lt;/repollguid&gt;&#10;            &lt;sourceid&gt;7C7EF048F4BA4687802C253F9DDBD81E&lt;/sourceid&gt;&#10;            &lt;questiontext&gt;Compute the current through the 12.0 Ω resisto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3&lt;/acceptablevalue&gt;&#10;            &lt;minvalue&gt;2.8&lt;/minvalue&gt;&#10;            &lt;maxvalue&gt;3.2&lt;/maxvalue&gt;&#10;            &lt;numericvaluetype&gt;1&lt;/numericvaluetype&gt;&#10;        &lt;/numeric&gt;&#10;    &lt;/questions&gt;&#10;&lt;/questionlist&gt;"/>
  <p:tag name="HASRESULTS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7E2AC46DAA0E4ED6AF57DA032C86D3C6&lt;/guid&gt;&#10;        &lt;description /&gt;&#10;        &lt;date&gt;2/3/2015 11:26:2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AC1C678267E4E46A629A9957E45E1AF&lt;/guid&gt;&#10;            &lt;repollguid&gt;424E88C531CF4777ACA51A8D54216046&lt;/repollguid&gt;&#10;            &lt;sourceid&gt;14B75D7BD98B4FD8B4F57AABF62748F3&lt;/sourceid&gt;&#10;            &lt;questiontext&gt;When induced, electric fields in a conductor travel with a speed approaching that of light.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D53CE69DF7154BE097305CE7DD44DC25&lt;/guid&gt;&#10;                    &lt;answertext&gt;True&lt;/answertext&gt;&#10;                    &lt;valuetype&gt;1&lt;/valuetype&gt;&#10;                &lt;/answer&gt;&#10;                &lt;answer&gt;&#10;                    &lt;guid&gt;E726E5F8439B426CA4FA526E9CA407BC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7E2AC46DAA0E4ED6AF57DA032C86D3C6&lt;/guid&gt;&#10;        &lt;description /&gt;&#10;        &lt;date&gt;2/3/2015 11:26:2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4786F99B71643E1BDE7871BDF3CC5EC&lt;/guid&gt;&#10;            &lt;repollguid&gt;424E88C531CF4777ACA51A8D54216046&lt;/repollguid&gt;&#10;            &lt;sourceid&gt;14B75D7BD98B4FD8B4F57AABF62748F3&lt;/sourceid&gt;&#10;            &lt;questiontext&gt;In the presence of an electric field on a conducting wire, electrons are accelerated to close to the speed of light along the conducting wire’s surfac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D53CE69DF7154BE097305CE7DD44DC25&lt;/guid&gt;&#10;                    &lt;answertext&gt;True&lt;/answertext&gt;&#10;                    &lt;valuetype&gt;-1&lt;/valuetype&gt;&#10;                &lt;/answer&gt;&#10;                &lt;answer&gt;&#10;                    &lt;guid&gt;E726E5F8439B426CA4FA526E9CA407BC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276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Microsoft Graph Chart</vt:lpstr>
      <vt:lpstr>Two parallel plate capacitors of different capacitance will have the same charge on their plates if they are connected in _______.</vt:lpstr>
      <vt:lpstr>When induced, electric fields in a conductor travel with a speed approaching that of light. </vt:lpstr>
      <vt:lpstr>In the presence of an electric field on a conducting wire, electrons are accelerated to close to the speed of light along the conducting wire’s surface.</vt:lpstr>
      <vt:lpstr>The equivalent resistance of any number of resistors in _____ equals the sum of their individual resistances.</vt:lpstr>
      <vt:lpstr>For any number of resistors in parallel, the equivalent resistance is always less than any individual resistance.</vt:lpstr>
      <vt:lpstr>Find the equivalent resistance of the combination depicted in the figure to the right.</vt:lpstr>
      <vt:lpstr>The two sequences of resistors depicted above are equivalent.</vt:lpstr>
      <vt:lpstr>Find the equivalent resistance for the combination depicted above</vt:lpstr>
      <vt:lpstr>Compute the equivalent resistance (in Ω) in the network in the figure to the right.</vt:lpstr>
      <vt:lpstr>Compute the net current (in A)  in the network in the figure to the right.</vt:lpstr>
      <vt:lpstr>Compute the potential difference (in V) across the 12 Ω and 4 Ω resistors. </vt:lpstr>
      <vt:lpstr>Compute the current through the 12.0 Ω resistor.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24</cp:revision>
  <dcterms:created xsi:type="dcterms:W3CDTF">2015-02-11T19:08:32Z</dcterms:created>
  <dcterms:modified xsi:type="dcterms:W3CDTF">2015-02-12T17:13:47Z</dcterms:modified>
</cp:coreProperties>
</file>