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  <p:sldId id="262" r:id="rId7"/>
    <p:sldId id="265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72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5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5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0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7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5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506C4-0292-4BD7-94F1-1EBAD423DF29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5603-F0E2-4D12-A288-7F4A2C1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7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34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3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38.xml"/><Relationship Id="rId7" Type="http://schemas.openxmlformats.org/officeDocument/2006/relationships/oleObject" Target="../embeddings/oleObject11.bin"/><Relationship Id="rId2" Type="http://schemas.openxmlformats.org/officeDocument/2006/relationships/tags" Target="../tags/tag37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0.xml"/><Relationship Id="rId10" Type="http://schemas.openxmlformats.org/officeDocument/2006/relationships/image" Target="../media/image11.png"/><Relationship Id="rId4" Type="http://schemas.openxmlformats.org/officeDocument/2006/relationships/tags" Target="../tags/tag39.xml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1.xml"/><Relationship Id="rId7" Type="http://schemas.openxmlformats.org/officeDocument/2006/relationships/image" Target="../media/image5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26.xml"/><Relationship Id="rId7" Type="http://schemas.openxmlformats.org/officeDocument/2006/relationships/oleObject" Target="../embeddings/oleObject7.bin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1.png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11.png"/><Relationship Id="rId2" Type="http://schemas.openxmlformats.org/officeDocument/2006/relationships/tags" Target="../tags/tag3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what direction does the resulting force point?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91164610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14" y="228600"/>
            <a:ext cx="3876191" cy="294285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2590800"/>
            <a:ext cx="1846898" cy="50292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651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4648200" cy="3382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If the electron is replaced with a proton, in what direction must the magnetic field point?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10000"/>
            <a:ext cx="4114800" cy="2971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5746683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248" y="533400"/>
            <a:ext cx="4048690" cy="2200582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037590" y="5733288"/>
            <a:ext cx="2025142" cy="3352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2299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37639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Since the charge of a proton and electron are the same, does the strength of the magnetic field stay the same to produce the two paths to the right?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419600"/>
            <a:ext cx="4038600" cy="1706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89315570"/>
              </p:ext>
            </p:extLst>
          </p:nvPr>
        </p:nvGraphicFramePr>
        <p:xfrm>
          <a:off x="4508500" y="4419600"/>
          <a:ext cx="45720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419600"/>
                        <a:ext cx="4572000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9" y="2057400"/>
            <a:ext cx="3452621" cy="1876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0"/>
            <a:ext cx="3362890" cy="1827830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037590" y="4953000"/>
            <a:ext cx="50171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626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33829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must the sign of the charged particle be to satisfy the resulting force due to the magnetic field?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4114800" cy="2468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Its not possible!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01830289"/>
              </p:ext>
            </p:extLst>
          </p:nvPr>
        </p:nvGraphicFramePr>
        <p:xfrm>
          <a:off x="4508500" y="3962400"/>
          <a:ext cx="45720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0"/>
            <a:ext cx="3839111" cy="273405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191000"/>
            <a:ext cx="1569022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0754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4038600" cy="36115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If the negatively charged particle has a constant velocity, then in a constant strength magnetic field, the particle will always undergo circular motion.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4114800" cy="1706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98028995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7200"/>
            <a:ext cx="3839111" cy="273405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1037590" y="4953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346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392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 what direction does the force due to the electric field on the charged particle point?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657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74995900"/>
              </p:ext>
            </p:extLst>
          </p:nvPr>
        </p:nvGraphicFramePr>
        <p:xfrm>
          <a:off x="4562030" y="4343400"/>
          <a:ext cx="4572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62030" y="4343400"/>
                        <a:ext cx="45720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214" y="228600"/>
            <a:ext cx="3000794" cy="3620005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270504"/>
            <a:ext cx="1665097" cy="4114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760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392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 what direction does the force due to the magnetic field on the charged particle point?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657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77127583"/>
              </p:ext>
            </p:extLst>
          </p:nvPr>
        </p:nvGraphicFramePr>
        <p:xfrm>
          <a:off x="4562030" y="4343400"/>
          <a:ext cx="4572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62030" y="4343400"/>
                        <a:ext cx="45720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214" y="228600"/>
            <a:ext cx="3000794" cy="3620005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2941320"/>
            <a:ext cx="1479550" cy="329184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0517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4648200" cy="3382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An electron follows the semicircular path as depicted to the right. In what direction must the magnetic field point for the electron to travel in the path depicted?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10000"/>
            <a:ext cx="4114800" cy="2971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53299600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734" y="381000"/>
            <a:ext cx="4048690" cy="2200582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398008"/>
            <a:ext cx="1786446" cy="3352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182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4648200" cy="3382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An electron follows the semicircular path as depicted to the right. In what direction must the magnetic field point for the electron to travel in the path depicted?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10000"/>
            <a:ext cx="4114800" cy="2971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60881895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734" y="381000"/>
            <a:ext cx="4048690" cy="2200582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398008"/>
            <a:ext cx="1786446" cy="3352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9744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30019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If the initial velocity of the electron is 1.41 x 10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m/s, what must the magnitude of the magnetic field be to follow the semicircular path? (Express your answer in </a:t>
            </a:r>
            <a:r>
              <a:rPr lang="en-US" sz="2800" dirty="0" err="1" smtClean="0"/>
              <a:t>mT.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836388"/>
              </p:ext>
            </p:extLst>
          </p:nvPr>
        </p:nvGraphicFramePr>
        <p:xfrm>
          <a:off x="76200" y="34290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857617"/>
              </p:ext>
            </p:extLst>
          </p:nvPr>
        </p:nvGraphicFramePr>
        <p:xfrm>
          <a:off x="4572000" y="3733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52362996"/>
              </p:ext>
            </p:extLst>
          </p:nvPr>
        </p:nvGraphicFramePr>
        <p:xfrm>
          <a:off x="4508500" y="4648200"/>
          <a:ext cx="4572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4648200"/>
                        <a:ext cx="4572000" cy="208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734" y="381000"/>
            <a:ext cx="4048690" cy="2200582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6738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30019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If the initial velocity of the electron is 1.41 x 10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m/s, how long does it take the particle to travel the semicircular path? (Express your answer in </a:t>
            </a:r>
            <a:r>
              <a:rPr lang="el-GR" sz="2800" dirty="0" smtClean="0"/>
              <a:t>μ</a:t>
            </a:r>
            <a:r>
              <a:rPr lang="en-US" sz="2800" dirty="0" smtClean="0"/>
              <a:t>S.)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28934"/>
              </p:ext>
            </p:extLst>
          </p:nvPr>
        </p:nvGraphicFramePr>
        <p:xfrm>
          <a:off x="76200" y="34290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569368"/>
              </p:ext>
            </p:extLst>
          </p:nvPr>
        </p:nvGraphicFramePr>
        <p:xfrm>
          <a:off x="4572000" y="3733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59714657"/>
              </p:ext>
            </p:extLst>
          </p:nvPr>
        </p:nvGraphicFramePr>
        <p:xfrm>
          <a:off x="4508500" y="4648200"/>
          <a:ext cx="4572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4648200"/>
                        <a:ext cx="4572000" cy="208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734" y="381000"/>
            <a:ext cx="4048690" cy="2200582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41005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2496C5EF87C4BC8BFAF52148901EBA6&lt;/guid&gt;&#10;        &lt;description /&gt;&#10;        &lt;date&gt;3/4/2015 10:20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76C943953D41C5BF2CE467523FA560&lt;/guid&gt;&#10;            &lt;repollguid&gt;0546BEE1AB464BB889125917EBDB52C8&lt;/repollguid&gt;&#10;            &lt;sourceid&gt;AC35A25C18E947F08369184135FF2ECB&lt;/sourceid&gt;&#10;            &lt;questiontext&gt;If the negatively charged particle has a constant velocity, then in a constant strength magnetic field, the particle will always undergo circular mo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637832D1D5E4A2D9FCC4CE7F823FB65&lt;/guid&gt;&#10;                    &lt;answertext&gt;True&lt;/answertext&gt;&#10;                    &lt;valuetype&gt;-1&lt;/valuetype&gt;&#10;                &lt;/answer&gt;&#10;                &lt;answer&gt;&#10;                    &lt;guid&gt;9E0C5D84657341A19917D190E17EFAD3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F8DAB18772B45BA87797238B6D6A5CD&lt;/guid&gt;&#10;        &lt;description /&gt;&#10;        &lt;date&gt;3/4/2015 10:07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F0FEF09C0F04612919DA17159C80C21&lt;/guid&gt;&#10;            &lt;repollguid&gt;45F5BD9EAE614DC9B952142F11EE57BE&lt;/repollguid&gt;&#10;            &lt;sourceid&gt;D21AAB097826443095C0C6E8D0D0B9EC&lt;/sourceid&gt;&#10;            &lt;questiontext&gt;In what direction does the force due to the electric field on the charged particle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6068CB26E4044BA856E3DF7110B6441&lt;/guid&gt;&#10;                    &lt;answertext&gt;to the left&lt;/answertext&gt;&#10;                    &lt;valuetype&gt;-1&lt;/valuetype&gt;&#10;                &lt;/answer&gt;&#10;                &lt;answer&gt;&#10;                    &lt;guid&gt;FB5757EA542F40928D06222E1A5FAA90&lt;/guid&gt;&#10;                    &lt;answertext&gt;to the right&lt;/answertext&gt;&#10;                    &lt;valuetype&gt;1&lt;/valuetype&gt;&#10;                &lt;/answer&gt;&#10;                &lt;answer&gt;&#10;                    &lt;guid&gt;C50A50BE6E39491AA32647519156C580&lt;/guid&gt;&#10;                    &lt;answertext&gt;towards the top of the screen&lt;/answertext&gt;&#10;                    &lt;valuetype&gt;-1&lt;/valuetype&gt;&#10;                &lt;/answer&gt;&#10;                &lt;answer&gt;&#10;                    &lt;guid&gt;8914BBA23A3C4F83A427ED07E8813E7B&lt;/guid&gt;&#10;                    &lt;answertext&gt;towards the bottom of the screen&lt;/answertext&gt;&#10;                    &lt;valuetype&gt;-1&lt;/valuetype&gt;&#10;                &lt;/answer&gt;&#10;                &lt;answer&gt;&#10;                    &lt;guid&gt;ABA74CB1F39C4AFE898E1C488DCE7501&lt;/guid&gt;&#10;                    &lt;answertext&gt;into the screen&lt;/answertext&gt;&#10;                    &lt;valuetype&gt;-1&lt;/valuetype&gt;&#10;                &lt;/answer&gt;&#10;                &lt;answer&gt;&#10;                    &lt;guid&gt;E8A713DB87724DDAA9446DD1616CAEF1&lt;/guid&gt;&#10;                    &lt;answertext&gt;out of the screen&lt;/answertext&gt;&#10;                    &lt;valuetype&gt;-1&lt;/valuetype&gt;&#10;                &lt;/answer&gt;&#10;                &lt;answer&gt;&#10;                    &lt;guid&gt;9DB9D4928DD84CDDBBD6EF019131258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F8DAB18772B45BA87797238B6D6A5CD&lt;/guid&gt;&#10;        &lt;description /&gt;&#10;        &lt;date&gt;3/4/2015 10:07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A1757F1C5745979A14CC54F8675C7D&lt;/guid&gt;&#10;            &lt;repollguid&gt;45F5BD9EAE614DC9B952142F11EE57BE&lt;/repollguid&gt;&#10;            &lt;sourceid&gt;D21AAB097826443095C0C6E8D0D0B9EC&lt;/sourceid&gt;&#10;            &lt;questiontext&gt;In what direction does the force due to the magnetic field on the charged particle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6068CB26E4044BA856E3DF7110B6441&lt;/guid&gt;&#10;                    &lt;answertext&gt;to the left&lt;/answertext&gt;&#10;                    &lt;valuetype&gt;1&lt;/valuetype&gt;&#10;                &lt;/answer&gt;&#10;                &lt;answer&gt;&#10;                    &lt;guid&gt;FB5757EA542F40928D06222E1A5FAA90&lt;/guid&gt;&#10;                    &lt;answertext&gt;to the right&lt;/answertext&gt;&#10;                    &lt;valuetype&gt;-1&lt;/valuetype&gt;&#10;                &lt;/answer&gt;&#10;                &lt;answer&gt;&#10;                    &lt;guid&gt;C50A50BE6E39491AA32647519156C580&lt;/guid&gt;&#10;                    &lt;answertext&gt;towards the top of the screen&lt;/answertext&gt;&#10;                    &lt;valuetype&gt;-1&lt;/valuetype&gt;&#10;                &lt;/answer&gt;&#10;                &lt;answer&gt;&#10;                    &lt;guid&gt;8914BBA23A3C4F83A427ED07E8813E7B&lt;/guid&gt;&#10;                    &lt;answertext&gt;towards the bottom of the screen&lt;/answertext&gt;&#10;                    &lt;valuetype&gt;-1&lt;/valuetype&gt;&#10;                &lt;/answer&gt;&#10;                &lt;answer&gt;&#10;                    &lt;guid&gt;ABA74CB1F39C4AFE898E1C488DCE7501&lt;/guid&gt;&#10;                    &lt;answertext&gt;into the screen&lt;/answertext&gt;&#10;                    &lt;valuetype&gt;-1&lt;/valuetype&gt;&#10;                &lt;/answer&gt;&#10;                &lt;answer&gt;&#10;                    &lt;guid&gt;E8A713DB87724DDAA9446DD1616CAEF1&lt;/guid&gt;&#10;                    &lt;answertext&gt;out of the screen&lt;/answertext&gt;&#10;                    &lt;valuetype&gt;-1&lt;/valuetype&gt;&#10;                &lt;/answer&gt;&#10;                &lt;answer&gt;&#10;                    &lt;guid&gt;9DB9D4928DD84CDDBBD6EF019131258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51FCD3508834F43B2A87E8C3096F7D0&lt;/guid&gt;&#10;        &lt;description /&gt;&#10;        &lt;date&gt;3/1/2015 11:25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8AAC1216134FA0BD7E109E077B486F&lt;/guid&gt;&#10;            &lt;repollguid&gt;424DBBCA4E1E4A45B196BDC245EAE6E9&lt;/repollguid&gt;&#10;            &lt;sourceid&gt;66D25A4BD1B44683BF1214B17023ADFE&lt;/sourceid&gt;&#10;            &lt;questiontext&gt;In what direction does the resulting force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446EB12C76478E92760BC5225379E2&lt;/guid&gt;&#10;                    &lt;answertext&gt;to the left&lt;/answertext&gt;&#10;                    &lt;valuetype&gt;-1&lt;/valuetype&gt;&#10;                &lt;/answer&gt;&#10;                &lt;answer&gt;&#10;                    &lt;guid&gt;3B72FEEDA7AE4E1389CF15E63C37739F&lt;/guid&gt;&#10;                    &lt;answertext&gt;to the right&lt;/answertext&gt;&#10;                    &lt;valuetype&gt;1&lt;/valuetype&gt;&#10;                &lt;/answer&gt;&#10;                &lt;answer&gt;&#10;                    &lt;guid&gt;93A576AF56CB498EA17B99FA16A6DCE4&lt;/guid&gt;&#10;                    &lt;answertext&gt;towards the top of the screen&lt;/answertext&gt;&#10;                    &lt;valuetype&gt;-1&lt;/valuetype&gt;&#10;                &lt;/answer&gt;&#10;                &lt;answer&gt;&#10;                    &lt;guid&gt;49A504DCEE1644B5A0DEE56C88267ACF&lt;/guid&gt;&#10;                    &lt;answertext&gt;towards the bottom of the screen&lt;/answertext&gt;&#10;                    &lt;valuetype&gt;-1&lt;/valuetype&gt;&#10;                &lt;/answer&gt;&#10;                &lt;answer&gt;&#10;                    &lt;guid&gt;281BA9D9DE884E72B90E8093EFAFCD9A&lt;/guid&gt;&#10;                    &lt;answertext&gt;into the screen&lt;/answertext&gt;&#10;                    &lt;valuetype&gt;-1&lt;/valuetype&gt;&#10;                &lt;/answer&gt;&#10;                &lt;answer&gt;&#10;                    &lt;guid&gt;A447F9B9A9AF473D95103BD726470226&lt;/guid&gt;&#10;                    &lt;answertext&gt;out of the screen&lt;/answertext&gt;&#10;                    &lt;valuetype&gt;-1&lt;/valuetype&gt;&#10;                &lt;/answer&gt;&#10;                &lt;answer&gt;&#10;                    &lt;guid&gt;8FD32FD517A040FFA1099FEC34EEE602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294EFBDCE944BCE80A2DBB31118E32A&lt;/guid&gt;&#10;        &lt;description /&gt;&#10;        &lt;date&gt;3/5/2015 10:42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0B1C4627F084D91B2F3F9AAA0D63BCA&lt;/guid&gt;&#10;            &lt;repollguid&gt;887D854B22154979BE8C1D0D1390D02E&lt;/repollguid&gt;&#10;            &lt;sourceid&gt;C5A660ADAD6345829EADB24C4945DBB1&lt;/sourceid&gt;&#10;            &lt;questiontext&gt;An electron follows the semicircular path as depicted to the right. In what direction must the magnetic field point for the electron to travel in the path depict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2867A718D23493D8D8C3693EC422FA7&lt;/guid&gt;&#10;                    &lt;answertext&gt;to the left&lt;/answertext&gt;&#10;                    &lt;valuetype&gt;-1&lt;/valuetype&gt;&#10;                &lt;/answer&gt;&#10;                &lt;answer&gt;&#10;                    &lt;guid&gt;EA5876C951204BAFA4AE748482EB507C&lt;/guid&gt;&#10;                    &lt;answertext&gt;to the right&lt;/answertext&gt;&#10;                    &lt;valuetype&gt;-1&lt;/valuetype&gt;&#10;                &lt;/answer&gt;&#10;                &lt;answer&gt;&#10;                    &lt;guid&gt;FAE4FD3016D24ACBAB6038FFCEFB5B64&lt;/guid&gt;&#10;                    &lt;answertext&gt;towards the top of the screen&lt;/answertext&gt;&#10;                    &lt;valuetype&gt;-1&lt;/valuetype&gt;&#10;                &lt;/answer&gt;&#10;                &lt;answer&gt;&#10;                    &lt;guid&gt;6F7FAB82338E4A7A9EC4C7D9C45270E2&lt;/guid&gt;&#10;                    &lt;answertext&gt;towards the bottom of the screen&lt;/answertext&gt;&#10;                    &lt;valuetype&gt;-1&lt;/valuetype&gt;&#10;                &lt;/answer&gt;&#10;                &lt;answer&gt;&#10;                    &lt;guid&gt;B75C80B2F4FC45FD80E7F81F8B4AC204&lt;/guid&gt;&#10;                    &lt;answertext&gt;into the screen&lt;/answertext&gt;&#10;                    &lt;valuetype&gt;1&lt;/valuetype&gt;&#10;                &lt;/answer&gt;&#10;                &lt;answer&gt;&#10;                    &lt;guid&gt;DAA84954F29C4D43ACCCE89255111C58&lt;/guid&gt;&#10;                    &lt;answertext&gt;out of the screen&lt;/answertext&gt;&#10;                    &lt;valuetype&gt;-1&lt;/valuetype&gt;&#10;                &lt;/answer&gt;&#10;                &lt;answer&gt;&#10;                    &lt;guid&gt;D1701006206E4B48AA4A805A4A0E554F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294EFBDCE944BCE80A2DBB31118E32A&lt;/guid&gt;&#10;        &lt;description /&gt;&#10;        &lt;date&gt;3/5/2015 10:42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157DFA664B848FF979844EDFA2C1D07&lt;/guid&gt;&#10;            &lt;repollguid&gt;887D854B22154979BE8C1D0D1390D02E&lt;/repollguid&gt;&#10;            &lt;sourceid&gt;C5A660ADAD6345829EADB24C4945DBB1&lt;/sourceid&gt;&#10;            &lt;questiontext&gt;An electron follows the semicircular path as depicted to the right. In what direction must the magnetic field point for the electron to travel in the path depict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2867A718D23493D8D8C3693EC422FA7&lt;/guid&gt;&#10;                    &lt;answertext&gt;to the left&lt;/answertext&gt;&#10;                    &lt;valuetype&gt;-1&lt;/valuetype&gt;&#10;                &lt;/answer&gt;&#10;                &lt;answer&gt;&#10;                    &lt;guid&gt;EA5876C951204BAFA4AE748482EB507C&lt;/guid&gt;&#10;                    &lt;answertext&gt;to the right&lt;/answertext&gt;&#10;                    &lt;valuetype&gt;-1&lt;/valuetype&gt;&#10;                &lt;/answer&gt;&#10;                &lt;answer&gt;&#10;                    &lt;guid&gt;FAE4FD3016D24ACBAB6038FFCEFB5B64&lt;/guid&gt;&#10;                    &lt;answertext&gt;towards the top of the screen&lt;/answertext&gt;&#10;                    &lt;valuetype&gt;-1&lt;/valuetype&gt;&#10;                &lt;/answer&gt;&#10;                &lt;answer&gt;&#10;                    &lt;guid&gt;6F7FAB82338E4A7A9EC4C7D9C45270E2&lt;/guid&gt;&#10;                    &lt;answertext&gt;towards the bottom of the screen&lt;/answertext&gt;&#10;                    &lt;valuetype&gt;-1&lt;/valuetype&gt;&#10;                &lt;/answer&gt;&#10;                &lt;answer&gt;&#10;                    &lt;guid&gt;B75C80B2F4FC45FD80E7F81F8B4AC204&lt;/guid&gt;&#10;                    &lt;answertext&gt;into the screen&lt;/answertext&gt;&#10;                    &lt;valuetype&gt;1&lt;/valuetype&gt;&#10;                &lt;/answer&gt;&#10;                &lt;answer&gt;&#10;                    &lt;guid&gt;DAA84954F29C4D43ACCCE89255111C58&lt;/guid&gt;&#10;                    &lt;answertext&gt;out of the screen&lt;/answertext&gt;&#10;                    &lt;valuetype&gt;-1&lt;/valuetype&gt;&#10;                &lt;/answer&gt;&#10;                &lt;answer&gt;&#10;                    &lt;guid&gt;D1701006206E4B48AA4A805A4A0E554F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44A860B124954DFFB8EB881B21243186&lt;/guid&gt;&#10;        &lt;description /&gt;&#10;        &lt;date&gt;3/5/2015 10:49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A94692E3974F4D0890697C38826BBEA2&lt;/guid&gt;&#10;            &lt;repollguid&gt;9B0D628EA01745A28B083EA451955C7B&lt;/repollguid&gt;&#10;            &lt;sourceid&gt;4A45E2522E42471F8C68CC6A448BBA5C&lt;/sourceid&gt;&#10;            &lt;questiontext&gt;If the initial velocity of the electron is 1.41 x 106 m/s, what must the magnitude of the magnetic field be to follow the semicircular path? (Express your answer in mT.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161&lt;/acceptablevalue&gt;&#10;            &lt;minvalue&gt;0.151&lt;/minvalue&gt;&#10;            &lt;maxvalue&gt;0.171&lt;/maxvalue&gt;&#10;            &lt;numericvaluetype&gt;1&lt;/numericvaluetype&gt;&#10;        &lt;/numeric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44A860B124954DFFB8EB881B21243186&lt;/guid&gt;&#10;        &lt;description /&gt;&#10;        &lt;date&gt;3/5/2015 10:49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CED2791C564B4DCCBE7A09F9C363A3C2&lt;/guid&gt;&#10;            &lt;repollguid&gt;9B0D628EA01745A28B083EA451955C7B&lt;/repollguid&gt;&#10;            &lt;sourceid&gt;4A45E2522E42471F8C68CC6A448BBA5C&lt;/sourceid&gt;&#10;            &lt;questiontext&gt;If the initial velocity of the electron is 1.41 x 106 m/s, how long does it take the particle to travel the semicircular path? (Express your answer in μS.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111&lt;/acceptablevalue&gt;&#10;            &lt;minvalue&gt;0.101&lt;/minvalue&gt;&#10;            &lt;maxvalue&gt;0.121&lt;/maxvalue&gt;&#10;            &lt;numericvaluetype&gt;1&lt;/numericvaluetype&gt;&#10;        &lt;/numeric&gt;&#10;    &lt;/questions&gt;&#10;&lt;/questionlist&gt;"/>
  <p:tag name="HASRESULTS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294EFBDCE944BCE80A2DBB31118E32A&lt;/guid&gt;&#10;        &lt;description /&gt;&#10;        &lt;date&gt;3/5/2015 10:42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9C9DF3074A1462CA42096DD5A66D300&lt;/guid&gt;&#10;            &lt;repollguid&gt;887D854B22154979BE8C1D0D1390D02E&lt;/repollguid&gt;&#10;            &lt;sourceid&gt;C5A660ADAD6345829EADB24C4945DBB1&lt;/sourceid&gt;&#10;            &lt;questiontext&gt;If the electron is replaced with a proton, in what direction must the magnetic field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2867A718D23493D8D8C3693EC422FA7&lt;/guid&gt;&#10;                    &lt;answertext&gt;to the left&lt;/answertext&gt;&#10;                    &lt;valuetype&gt;-1&lt;/valuetype&gt;&#10;                &lt;/answer&gt;&#10;                &lt;answer&gt;&#10;                    &lt;guid&gt;EA5876C951204BAFA4AE748482EB507C&lt;/guid&gt;&#10;                    &lt;answertext&gt;to the right&lt;/answertext&gt;&#10;                    &lt;valuetype&gt;-1&lt;/valuetype&gt;&#10;                &lt;/answer&gt;&#10;                &lt;answer&gt;&#10;                    &lt;guid&gt;FAE4FD3016D24ACBAB6038FFCEFB5B64&lt;/guid&gt;&#10;                    &lt;answertext&gt;towards the top of the screen&lt;/answertext&gt;&#10;                    &lt;valuetype&gt;-1&lt;/valuetype&gt;&#10;                &lt;/answer&gt;&#10;                &lt;answer&gt;&#10;                    &lt;guid&gt;6F7FAB82338E4A7A9EC4C7D9C45270E2&lt;/guid&gt;&#10;                    &lt;answertext&gt;towards the bottom of the screen&lt;/answertext&gt;&#10;                    &lt;valuetype&gt;-1&lt;/valuetype&gt;&#10;                &lt;/answer&gt;&#10;                &lt;answer&gt;&#10;                    &lt;guid&gt;B75C80B2F4FC45FD80E7F81F8B4AC204&lt;/guid&gt;&#10;                    &lt;answertext&gt;into the screen&lt;/answertext&gt;&#10;                    &lt;valuetype&gt;-1&lt;/valuetype&gt;&#10;                &lt;/answer&gt;&#10;                &lt;answer&gt;&#10;                    &lt;guid&gt;DAA84954F29C4D43ACCCE89255111C58&lt;/guid&gt;&#10;                    &lt;answertext&gt;out of the screen&lt;/answertext&gt;&#10;                    &lt;valuetype&gt;1&lt;/valuetype&gt;&#10;                &lt;/answer&gt;&#10;                &lt;answer&gt;&#10;                    &lt;guid&gt;D1701006206E4B48AA4A805A4A0E554F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5136F6579524E9CADF88E906968AF78&lt;/guid&gt;&#10;        &lt;description /&gt;&#10;        &lt;date&gt;3/5/2015 10:56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9020C2FDE142DBA042B660FAAB9871&lt;/guid&gt;&#10;            &lt;repollguid&gt;3684B240554F44138ED4EF3421F92C0C&lt;/repollguid&gt;&#10;            &lt;sourceid&gt;86F94E9BD00A48F29596ACEE73FB02C5&lt;/sourceid&gt;&#10;            &lt;questiontext&gt;Since the charge of a proton and electron are the same, does the strength of the magnetic field stay the same to produce the two paths to the righ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94FCA94BAF3442DA1C605B7DCDF3528&lt;/guid&gt;&#10;                    &lt;answertext&gt;Yes&lt;/answertext&gt;&#10;                    &lt;valuetype&gt;-1&lt;/valuetype&gt;&#10;                &lt;/answer&gt;&#10;                &lt;answer&gt;&#10;                    &lt;guid&gt;A185686CA0324A7F9AE95F2F98072CD6&lt;/guid&gt;&#10;                    &lt;answertext&gt;No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8F9DA8BA6694A79A99E394A8A7A3D03&lt;/guid&gt;&#10;        &lt;description /&gt;&#10;        &lt;date&gt;3/4/2015 10:16:2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D61C9B06CE463ABAB582FB11B4D65D&lt;/guid&gt;&#10;            &lt;repollguid&gt;8F450E48B3E249BA97369874C8255153&lt;/repollguid&gt;&#10;            &lt;sourceid&gt;CA2AEE4A90D74857BA1AE8A0AC519CA6&lt;/sourceid&gt;&#10;            &lt;questiontext&gt;What must the sign of the charged particle be to satisfy the resulting force due to the magnetic fiel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5F81D0FC7DA4372A02C7A43EE8D2B52&lt;/guid&gt;&#10;                    &lt;answertext&gt;Positive&lt;/answertext&gt;&#10;                    &lt;valuetype&gt;-1&lt;/valuetype&gt;&#10;                &lt;/answer&gt;&#10;                &lt;answer&gt;&#10;                    &lt;guid&gt;9337BCB0057847A580BA9FA9632E05A7&lt;/guid&gt;&#10;                    &lt;answertext&gt;Negative&lt;/answertext&gt;&#10;                    &lt;valuetype&gt;1&lt;/valuetype&gt;&#10;                &lt;/answer&gt;&#10;                &lt;answer&gt;&#10;                    &lt;guid&gt;E1C8E8BF9A654D39A3723BA201E4BC86&lt;/guid&gt;&#10;                    &lt;answertext&gt;Its not possible!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467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Graph Chart</vt:lpstr>
      <vt:lpstr>In what direction does the resulting force point?</vt:lpstr>
      <vt:lpstr>What must the sign of the charged particle be to satisfy the resulting force due to the magnetic field?</vt:lpstr>
      <vt:lpstr>If the negatively charged particle has a constant velocity, then in a constant strength magnetic field, the particle will always undergo circular motion.</vt:lpstr>
      <vt:lpstr>In what direction does the force due to the electric field on the charged particle point?</vt:lpstr>
      <vt:lpstr>In what direction does the force due to the magnetic field on the charged particle point?</vt:lpstr>
      <vt:lpstr>An electron follows the semicircular path as depicted to the right. In what direction must the magnetic field point for the electron to travel in the path depicted?</vt:lpstr>
      <vt:lpstr>An electron follows the semicircular path as depicted to the right. In what direction must the magnetic field point for the electron to travel in the path depicted?</vt:lpstr>
      <vt:lpstr>If the initial velocity of the electron is 1.41 x 106 m/s, what must the magnitude of the magnetic field be to follow the semicircular path? (Express your answer in mT.)</vt:lpstr>
      <vt:lpstr>If the initial velocity of the electron is 1.41 x 106 m/s, how long does it take the particle to travel the semicircular path? (Express your answer in μS.)</vt:lpstr>
      <vt:lpstr>If the electron is replaced with a proton, in what direction must the magnetic field point?</vt:lpstr>
      <vt:lpstr>Since the charge of a proton and electron are the same, does the strength of the magnetic field stay the same to produce the two paths to the right?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16</cp:revision>
  <dcterms:created xsi:type="dcterms:W3CDTF">2015-03-04T15:58:36Z</dcterms:created>
  <dcterms:modified xsi:type="dcterms:W3CDTF">2015-03-05T16:59:53Z</dcterms:modified>
</cp:coreProperties>
</file>