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5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AF74-1411-4E8F-9D96-803B1C51FAA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C91-E0D6-4827-A55C-B7FC9AB4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37.xml"/><Relationship Id="rId7" Type="http://schemas.openxmlformats.org/officeDocument/2006/relationships/oleObject" Target="../embeddings/oleObject10.bin"/><Relationship Id="rId2" Type="http://schemas.openxmlformats.org/officeDocument/2006/relationships/tags" Target="../tags/tag36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41.xml"/><Relationship Id="rId7" Type="http://schemas.openxmlformats.org/officeDocument/2006/relationships/oleObject" Target="../embeddings/oleObject11.bin"/><Relationship Id="rId2" Type="http://schemas.openxmlformats.org/officeDocument/2006/relationships/tags" Target="../tags/tag40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7.xml"/><Relationship Id="rId7" Type="http://schemas.openxmlformats.org/officeDocument/2006/relationships/oleObject" Target="../embeddings/oleObject5.bin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1.xml"/><Relationship Id="rId7" Type="http://schemas.openxmlformats.org/officeDocument/2006/relationships/oleObject" Target="../embeddings/oleObject6.bin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25.xml"/><Relationship Id="rId7" Type="http://schemas.openxmlformats.org/officeDocument/2006/relationships/oleObject" Target="../embeddings/oleObject7.bin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9.xml"/><Relationship Id="rId7" Type="http://schemas.openxmlformats.org/officeDocument/2006/relationships/oleObject" Target="../embeddings/oleObject8.bin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3.xml"/><Relationship Id="rId7" Type="http://schemas.openxmlformats.org/officeDocument/2006/relationships/oleObject" Target="../embeddings/oleObject9.bin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3886200" cy="2697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What direction must the current be flowing though the bar if it is accelerating to the right.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429001"/>
            <a:ext cx="4114800" cy="18288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/>
              <a:t>Up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Down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3129989"/>
              </p:ext>
            </p:extLst>
          </p:nvPr>
        </p:nvGraphicFramePr>
        <p:xfrm>
          <a:off x="4508500" y="4572000"/>
          <a:ext cx="45720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4572000"/>
                        <a:ext cx="45720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4572000" cy="2606771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5"/>
            </p:custDataLst>
          </p:nvPr>
        </p:nvSpPr>
        <p:spPr>
          <a:xfrm>
            <a:off x="1037590" y="3474721"/>
            <a:ext cx="592138" cy="4876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134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4191000" cy="2544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Through which line will the loop rotate?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200400"/>
            <a:ext cx="4114800" cy="2925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Line through ac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Line through </a:t>
            </a:r>
            <a:r>
              <a:rPr lang="en-US" dirty="0" err="1" smtClean="0"/>
              <a:t>db</a:t>
            </a:r>
            <a:endParaRPr lang="en-US" dirty="0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94358868"/>
              </p:ext>
            </p:extLst>
          </p:nvPr>
        </p:nvGraphicFramePr>
        <p:xfrm>
          <a:off x="4508500" y="4038600"/>
          <a:ext cx="45720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4038600"/>
                        <a:ext cx="45720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57" y="304800"/>
            <a:ext cx="4644579" cy="28956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5"/>
            </p:custDataLst>
          </p:nvPr>
        </p:nvSpPr>
        <p:spPr>
          <a:xfrm>
            <a:off x="1037590" y="3733800"/>
            <a:ext cx="2639886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676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2087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At which of the points (</a:t>
            </a:r>
            <a:r>
              <a:rPr lang="en-US" sz="3200" dirty="0" err="1" smtClean="0"/>
              <a:t>a,b,c,d</a:t>
            </a:r>
            <a:r>
              <a:rPr lang="en-US" sz="3200" dirty="0" smtClean="0"/>
              <a:t>) will there be NO force due to the magnetic field?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971800"/>
            <a:ext cx="4114800" cy="31543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D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 and C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B and D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All the points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None of the points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84861698"/>
              </p:ext>
            </p:extLst>
          </p:nvPr>
        </p:nvGraphicFramePr>
        <p:xfrm>
          <a:off x="4508500" y="4191000"/>
          <a:ext cx="45720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4191000"/>
                        <a:ext cx="4572000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635339" cy="33528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5"/>
            </p:custDataLst>
          </p:nvPr>
        </p:nvSpPr>
        <p:spPr>
          <a:xfrm>
            <a:off x="1037590" y="5608320"/>
            <a:ext cx="2432368" cy="38100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97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dirty="0" smtClean="0"/>
              <a:t>The normal line to a loop or collection of loops is the line _______ to the loops.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048000"/>
            <a:ext cx="4114800" cy="30781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Parallel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Perpendicular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09750667"/>
              </p:ext>
            </p:extLst>
          </p:nvPr>
        </p:nvGraphicFramePr>
        <p:xfrm>
          <a:off x="4508500" y="3352800"/>
          <a:ext cx="45720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352800"/>
                        <a:ext cx="4572000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037590" y="3581400"/>
            <a:ext cx="2323973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60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angle </a:t>
            </a:r>
            <a:r>
              <a:rPr lang="el-GR" dirty="0" smtClean="0"/>
              <a:t>φ</a:t>
            </a:r>
            <a:r>
              <a:rPr lang="en-US" dirty="0" smtClean="0"/>
              <a:t> is the angle measured between _________.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Plane of the magnetic field and the plane of the loop.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Plane of the magnetic field and the normal to the loop.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The direction of the magnetic field and the normal to the loop.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0182823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037590" y="4206240"/>
            <a:ext cx="3157284" cy="173736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72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maximize </a:t>
            </a:r>
            <a:r>
              <a:rPr lang="el-GR" dirty="0" smtClean="0"/>
              <a:t>τ</a:t>
            </a:r>
            <a:r>
              <a:rPr lang="en-US" dirty="0" smtClean="0"/>
              <a:t>, the angle </a:t>
            </a:r>
            <a:r>
              <a:rPr lang="el-GR" dirty="0" smtClean="0"/>
              <a:t>φ</a:t>
            </a:r>
            <a:r>
              <a:rPr lang="en-US" dirty="0" smtClean="0"/>
              <a:t> between the  magnetic field and the normal to the loop should be (in degrees)</a:t>
            </a:r>
            <a:endParaRPr lang="en-US" dirty="0"/>
          </a:p>
        </p:txBody>
      </p:sp>
      <p:graphicFrame>
        <p:nvGraphicFramePr>
          <p:cNvPr id="4" name="TPRes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62804"/>
              </p:ext>
            </p:extLst>
          </p:nvPr>
        </p:nvGraphicFramePr>
        <p:xfrm>
          <a:off x="152400" y="3200400"/>
          <a:ext cx="4445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3175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chemeClr val="tx2"/>
                          </a:solidFill>
                        </a:rPr>
                        <a:t>Rank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chemeClr val="tx2"/>
                          </a:solidFill>
                        </a:rPr>
                        <a:t>Responses</a:t>
                      </a:r>
                      <a:endParaRPr lang="en-US" sz="2400" b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PKeyword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797523"/>
              </p:ext>
            </p:extLst>
          </p:nvPr>
        </p:nvGraphicFramePr>
        <p:xfrm>
          <a:off x="4876800" y="2514600"/>
          <a:ext cx="4445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0"/>
              </a:tblGrid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chemeClr val="accent1">
                        <a:alpha val="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31088059"/>
              </p:ext>
            </p:extLst>
          </p:nvPr>
        </p:nvGraphicFramePr>
        <p:xfrm>
          <a:off x="4508500" y="3124200"/>
          <a:ext cx="45720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hart" r:id="rId5" imgW="4572000" imgH="5143500" progId="MSGraph.Chart.8">
                  <p:embed followColorScheme="full"/>
                </p:oleObj>
              </mc:Choice>
              <mc:Fallback>
                <p:oleObj name="Chart" r:id="rId5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8500" y="3124200"/>
                        <a:ext cx="4572000" cy="36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086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76200" y="274638"/>
            <a:ext cx="4495800" cy="3459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In what direction does the magnetic field point given in the figure on the right?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657600"/>
            <a:ext cx="4114800" cy="24685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Left to right (N to S)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Right to left (S to N)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55022823"/>
              </p:ext>
            </p:extLst>
          </p:nvPr>
        </p:nvGraphicFramePr>
        <p:xfrm>
          <a:off x="4508500" y="3810000"/>
          <a:ext cx="45720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810000"/>
                        <a:ext cx="45720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4180382" cy="2440223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5"/>
            </p:custDataLst>
          </p:nvPr>
        </p:nvSpPr>
        <p:spPr>
          <a:xfrm>
            <a:off x="1037590" y="3703320"/>
            <a:ext cx="3372422" cy="4876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37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4191000" cy="2544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At which points (</a:t>
            </a:r>
            <a:r>
              <a:rPr lang="en-US" sz="3200" dirty="0" err="1" smtClean="0"/>
              <a:t>a,b,c,d</a:t>
            </a:r>
            <a:r>
              <a:rPr lang="en-US" sz="3200" dirty="0" smtClean="0"/>
              <a:t>) will there be no torque on the loop due to the magnetic field.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200400"/>
            <a:ext cx="4114800" cy="29257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D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 and C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D and B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A, B, C, and D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75350627"/>
              </p:ext>
            </p:extLst>
          </p:nvPr>
        </p:nvGraphicFramePr>
        <p:xfrm>
          <a:off x="4508500" y="4038600"/>
          <a:ext cx="45720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4038600"/>
                        <a:ext cx="45720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57" y="304800"/>
            <a:ext cx="4644579" cy="28956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5"/>
            </p:custDataLst>
          </p:nvPr>
        </p:nvSpPr>
        <p:spPr>
          <a:xfrm>
            <a:off x="1037590" y="4809744"/>
            <a:ext cx="1162050" cy="4114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514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4191000" cy="2544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At point b, where will the force due to the magnetic field point?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200400"/>
            <a:ext cx="4114800" cy="29257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Up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Down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left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Right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Out of the page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Into the page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1380107"/>
              </p:ext>
            </p:extLst>
          </p:nvPr>
        </p:nvGraphicFramePr>
        <p:xfrm>
          <a:off x="4508500" y="4038600"/>
          <a:ext cx="45720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4038600"/>
                        <a:ext cx="45720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57" y="304800"/>
            <a:ext cx="4644579" cy="28956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5"/>
            </p:custDataLst>
          </p:nvPr>
        </p:nvSpPr>
        <p:spPr>
          <a:xfrm>
            <a:off x="1037590" y="3611880"/>
            <a:ext cx="1019302" cy="45720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55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4191000" cy="2544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At point d, where will the force due to the magnetic field point?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200400"/>
            <a:ext cx="4114800" cy="29257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Up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Down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left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Right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Out of the page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Into the page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11813506"/>
              </p:ext>
            </p:extLst>
          </p:nvPr>
        </p:nvGraphicFramePr>
        <p:xfrm>
          <a:off x="4508500" y="4038600"/>
          <a:ext cx="45720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4038600"/>
                        <a:ext cx="45720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57" y="304800"/>
            <a:ext cx="4644579" cy="28956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5"/>
            </p:custDataLst>
          </p:nvPr>
        </p:nvSpPr>
        <p:spPr>
          <a:xfrm>
            <a:off x="1037590" y="3246120"/>
            <a:ext cx="555625" cy="36576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404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4191000" cy="2544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Will this loop end up rotating in the magnetic field?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200400"/>
            <a:ext cx="4114800" cy="2925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No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82369449"/>
              </p:ext>
            </p:extLst>
          </p:nvPr>
        </p:nvGraphicFramePr>
        <p:xfrm>
          <a:off x="4508500" y="4038600"/>
          <a:ext cx="45720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4038600"/>
                        <a:ext cx="45720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57" y="304800"/>
            <a:ext cx="4644579" cy="2895600"/>
          </a:xfrm>
          <a:prstGeom prst="rect">
            <a:avLst/>
          </a:prstGeom>
        </p:spPr>
      </p:pic>
      <p:sp>
        <p:nvSpPr>
          <p:cNvPr id="6" name="CAI1"/>
          <p:cNvSpPr/>
          <p:nvPr>
            <p:custDataLst>
              <p:tags r:id="rId5"/>
            </p:custDataLst>
          </p:nvPr>
        </p:nvSpPr>
        <p:spPr>
          <a:xfrm>
            <a:off x="1037590" y="3246120"/>
            <a:ext cx="647129" cy="4876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54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8ABE7BC3FF44A3C9B6428802D248B31&lt;/guid&gt;&#10;        &lt;description /&gt;&#10;        &lt;date&gt;3/10/2015 11:12:3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E0E87CAF0E745DEA819CCC791DFA1AB&lt;/guid&gt;&#10;            &lt;repollguid&gt;E39F1F17EF044C5494D3668991C554D7&lt;/repollguid&gt;&#10;            &lt;sourceid&gt;3ECA658EE98D4D0180735E63C9D06878&lt;/sourceid&gt;&#10;            &lt;questiontext&gt;The angle φ is the angle measured between _________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08F0D1DF02A439E8ADB5D5CE69AB512&lt;/guid&gt;&#10;                    &lt;answertext&gt;Plane of the magnetic field and the plane of the loop.&lt;/answertext&gt;&#10;                    &lt;valuetype&gt;-1&lt;/valuetype&gt;&#10;                &lt;/answer&gt;&#10;                &lt;answer&gt;&#10;                    &lt;guid&gt;462565FA320D42BDA0E9CC26B2FC5FEB&lt;/guid&gt;&#10;                    &lt;answertext&gt;Plane of the magnetic field and the normal to the loop.&lt;/answertext&gt;&#10;                    &lt;valuetype&gt;-1&lt;/valuetype&gt;&#10;                &lt;/answer&gt;&#10;                &lt;answer&gt;&#10;                    &lt;guid&gt;46F30AFA6BC8464EA6656EE6B13C3465&lt;/guid&gt;&#10;                    &lt;answertext&gt;The direction of the magnetic field and the normal to the loop.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OPENPOLL" val="True"/>
  <p:tag name="AUTOFORMATCHART" val="True"/>
  <p:tag name="TYPE" val="NumericSlide"/>
  <p:tag name="TPQUESTIONXML" val="﻿&lt;?xml version=&quot;1.0&quot; encoding=&quot;utf-8&quot;?&gt;&#10;&lt;questionlist&gt;&#10;    &lt;properties&gt;&#10;        &lt;guid&gt;A15D7EA3AE244E48A9731DAAE6558EAC&lt;/guid&gt;&#10;        &lt;description /&gt;&#10;        &lt;date&gt;3/10/2015 11:18:3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numeric&gt;&#10;            &lt;guid&gt;CB661093749D453FB01EFA4C1CBC7891&lt;/guid&gt;&#10;            &lt;repollguid&gt;8CE4D67BA4B1415FB7C4FD8A3470D8B4&lt;/repollguid&gt;&#10;            &lt;sourceid&gt;BBBEB54DF547431E835E7C6CE31848D9&lt;/sourceid&gt;&#10;            &lt;questiontext&gt;To maximize τ, the angle φ between the  magnetic field and the normal to the loop should be (in degrees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correctanswerindicator&gt;True&lt;/correctanswerindicator&gt;&#10;            &lt;acceptablevalue&gt;90&lt;/acceptablevalue&gt;&#10;            &lt;minvalue&gt;90&lt;/minvalue&gt;&#10;            &lt;maxvalue&gt;90&lt;/maxvalue&gt;&#10;            &lt;numericvaluetype&gt;1&lt;/numericvaluetype&gt;&#10;        &lt;/numeric&gt;&#10;    &lt;/questions&gt;&#10;&lt;/questionlist&gt;"/>
  <p:tag name="HASRESULTS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AA6DD04EAF2D4AF0AD1EA5457A2EFE51&lt;/guid&gt;&#10;        &lt;description /&gt;&#10;        &lt;date&gt;3/10/2015 11:29:2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624947F5D0747FA96DAF7C86550B194&lt;/guid&gt;&#10;            &lt;repollguid&gt;EF9E6ACB49AA4C38BC3AE0CF53CC2EF9&lt;/repollguid&gt;&#10;            &lt;sourceid&gt;866607843720410EB4516EE5D22A99AE&lt;/sourceid&gt;&#10;            &lt;questiontext&gt;In what direction does the magnetic field point given in the figure on the righ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65A6653A9BE444F914D240DFFA7FC69&lt;/guid&gt;&#10;                    &lt;answertext&gt;Left to right (N to S)&lt;/answertext&gt;&#10;                    &lt;valuetype&gt;1&lt;/valuetype&gt;&#10;                &lt;/answer&gt;&#10;                &lt;answer&gt;&#10;                    &lt;guid&gt;6B4BC477762A4D1891EACAB410330B83&lt;/guid&gt;&#10;                    &lt;answertext&gt;Right to left (S to N)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D3E2810E462148E1AF0727FF20BA454C&lt;/guid&gt;&#10;        &lt;description /&gt;&#10;        &lt;date&gt;3/11/2015 9:41:4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70FCC28D1242258EE3CF41FC686E08&lt;/guid&gt;&#10;            &lt;repollguid&gt;1A10950C9E874CAD862512DF81B332DA&lt;/repollguid&gt;&#10;            &lt;sourceid&gt;671049B4895E40FEBD8C56BBAE75C2CF&lt;/sourceid&gt;&#10;            &lt;questiontext&gt;What direction must the current be flowing though the bar if it is accelerating to the right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3CF844229B245F1B447BD337EC80B8C&lt;/guid&gt;&#10;                    &lt;answertext&gt;Up&lt;/answertext&gt;&#10;                    &lt;valuetype&gt;1&lt;/valuetype&gt;&#10;                &lt;/answer&gt;&#10;                &lt;answer&gt;&#10;                    &lt;guid&gt;B23F91D4DA184804807C232C6A93245D&lt;/guid&gt;&#10;                    &lt;answertext&gt;Dow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2C8148B5DA6D4804A6385A64FEB1ED50&lt;/guid&gt;&#10;        &lt;description /&gt;&#10;        &lt;date&gt;3/10/2015 11:41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951217B686345EFAB49436428D62A4A&lt;/guid&gt;&#10;            &lt;repollguid&gt;4B0D5E48592A402881F0F307811AED3E&lt;/repollguid&gt;&#10;            &lt;sourceid&gt;1A31C77B109B4AE597F269D1E9178840&lt;/sourceid&gt;&#10;            &lt;questiontext&gt;At which points (a,b,c,d) will there be no torque on the loop due to the magnetic field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7D498493AF0445F9494AC26755A178A&lt;/guid&gt;&#10;                    &lt;answertext&gt;A&lt;/answertext&gt;&#10;                    &lt;valuetype&gt;-1&lt;/valuetype&gt;&#10;                &lt;/answer&gt;&#10;                &lt;answer&gt;&#10;                    &lt;guid&gt;0C51B28DEABE4E61838F5C911085B6E9&lt;/guid&gt;&#10;                    &lt;answertext&gt;B&lt;/answertext&gt;&#10;                    &lt;valuetype&gt;-1&lt;/valuetype&gt;&#10;                &lt;/answer&gt;&#10;                &lt;answer&gt;&#10;                    &lt;guid&gt;A72F1B68AD924A9F904CCD6714B19262&lt;/guid&gt;&#10;                    &lt;answertext&gt;C&lt;/answertext&gt;&#10;                    &lt;valuetype&gt;-1&lt;/valuetype&gt;&#10;                &lt;/answer&gt;&#10;                &lt;answer&gt;&#10;                    &lt;guid&gt;17A0C4D699E749D5ABC9DF15F1AC5809&lt;/guid&gt;&#10;                    &lt;answertext&gt;D&lt;/answertext&gt;&#10;                    &lt;valuetype&gt;-1&lt;/valuetype&gt;&#10;                &lt;/answer&gt;&#10;                &lt;answer&gt;&#10;                    &lt;guid&gt;700D8D876EBC402AAFB6C4A6EB8EFC76&lt;/guid&gt;&#10;                    &lt;answertext&gt;A and C&lt;/answertext&gt;&#10;                    &lt;valuetype&gt;1&lt;/valuetype&gt;&#10;                &lt;/answer&gt;&#10;                &lt;answer&gt;&#10;                    &lt;guid&gt;E7A8B3985F5F49239C8C18257B3F72FE&lt;/guid&gt;&#10;                    &lt;answertext&gt;D and B&lt;/answertext&gt;&#10;                    &lt;valuetype&gt;-1&lt;/valuetype&gt;&#10;                &lt;/answer&gt;&#10;                &lt;answer&gt;&#10;                    &lt;guid&gt;C9083608A84F42D380F1DACE2BD031D5&lt;/guid&gt;&#10;                    &lt;answertext&gt;A, B, C, and D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2C8148B5DA6D4804A6385A64FEB1ED50&lt;/guid&gt;&#10;        &lt;description /&gt;&#10;        &lt;date&gt;3/10/2015 11:41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DC9BCBE4454466A6A9F88E756B4E5D&lt;/guid&gt;&#10;            &lt;repollguid&gt;4B0D5E48592A402881F0F307811AED3E&lt;/repollguid&gt;&#10;            &lt;sourceid&gt;1A31C77B109B4AE597F269D1E9178840&lt;/sourceid&gt;&#10;            &lt;questiontext&gt;At point b, where will the force due to the magnetic field poin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7D498493AF0445F9494AC26755A178A&lt;/guid&gt;&#10;                    &lt;answertext&gt;Up&lt;/answertext&gt;&#10;                    &lt;valuetype&gt;-1&lt;/valuetype&gt;&#10;                &lt;/answer&gt;&#10;                &lt;answer&gt;&#10;                    &lt;guid&gt;0C51B28DEABE4E61838F5C911085B6E9&lt;/guid&gt;&#10;                    &lt;answertext&gt;Down&lt;/answertext&gt;&#10;                    &lt;valuetype&gt;1&lt;/valuetype&gt;&#10;                &lt;/answer&gt;&#10;                &lt;answer&gt;&#10;                    &lt;guid&gt;A72F1B68AD924A9F904CCD6714B19262&lt;/guid&gt;&#10;                    &lt;answertext&gt;left&lt;/answertext&gt;&#10;                    &lt;valuetype&gt;-1&lt;/valuetype&gt;&#10;                &lt;/answer&gt;&#10;                &lt;answer&gt;&#10;                    &lt;guid&gt;17A0C4D699E749D5ABC9DF15F1AC5809&lt;/guid&gt;&#10;                    &lt;answertext&gt;Right&lt;/answertext&gt;&#10;                    &lt;valuetype&gt;-1&lt;/valuetype&gt;&#10;                &lt;/answer&gt;&#10;                &lt;answer&gt;&#10;                    &lt;guid&gt;700D8D876EBC402AAFB6C4A6EB8EFC76&lt;/guid&gt;&#10;                    &lt;answertext&gt;Out of the page&lt;/answertext&gt;&#10;                    &lt;valuetype&gt;-1&lt;/valuetype&gt;&#10;                &lt;/answer&gt;&#10;                &lt;answer&gt;&#10;                    &lt;guid&gt;E7A8B3985F5F49239C8C18257B3F72FE&lt;/guid&gt;&#10;                    &lt;answertext&gt;Into the pag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2C8148B5DA6D4804A6385A64FEB1ED50&lt;/guid&gt;&#10;        &lt;description /&gt;&#10;        &lt;date&gt;3/10/2015 11:41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7ADDF752381437DB99DB123C1D462EE&lt;/guid&gt;&#10;            &lt;repollguid&gt;4B0D5E48592A402881F0F307811AED3E&lt;/repollguid&gt;&#10;            &lt;sourceid&gt;1A31C77B109B4AE597F269D1E9178840&lt;/sourceid&gt;&#10;            &lt;questiontext&gt;At point d, where will the force due to the magnetic field poin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7D498493AF0445F9494AC26755A178A&lt;/guid&gt;&#10;                    &lt;answertext&gt;Up&lt;/answertext&gt;&#10;                    &lt;valuetype&gt;1&lt;/valuetype&gt;&#10;                &lt;/answer&gt;&#10;                &lt;answer&gt;&#10;                    &lt;guid&gt;0C51B28DEABE4E61838F5C911085B6E9&lt;/guid&gt;&#10;                    &lt;answertext&gt;Down&lt;/answertext&gt;&#10;                    &lt;valuetype&gt;-1&lt;/valuetype&gt;&#10;                &lt;/answer&gt;&#10;                &lt;answer&gt;&#10;                    &lt;guid&gt;A72F1B68AD924A9F904CCD6714B19262&lt;/guid&gt;&#10;                    &lt;answertext&gt;left&lt;/answertext&gt;&#10;                    &lt;valuetype&gt;-1&lt;/valuetype&gt;&#10;                &lt;/answer&gt;&#10;                &lt;answer&gt;&#10;                    &lt;guid&gt;17A0C4D699E749D5ABC9DF15F1AC5809&lt;/guid&gt;&#10;                    &lt;answertext&gt;Right&lt;/answertext&gt;&#10;                    &lt;valuetype&gt;-1&lt;/valuetype&gt;&#10;                &lt;/answer&gt;&#10;                &lt;answer&gt;&#10;                    &lt;guid&gt;700D8D876EBC402AAFB6C4A6EB8EFC76&lt;/guid&gt;&#10;                    &lt;answertext&gt;Out of the page&lt;/answertext&gt;&#10;                    &lt;valuetype&gt;-1&lt;/valuetype&gt;&#10;                &lt;/answer&gt;&#10;                &lt;answer&gt;&#10;                    &lt;guid&gt;E7A8B3985F5F49239C8C18257B3F72FE&lt;/guid&gt;&#10;                    &lt;answertext&gt;Into the pag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2C8148B5DA6D4804A6385A64FEB1ED50&lt;/guid&gt;&#10;        &lt;description /&gt;&#10;        &lt;date&gt;3/10/2015 11:41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53AF3E631E249D9A776ED3546CF7068&lt;/guid&gt;&#10;            &lt;repollguid&gt;4B0D5E48592A402881F0F307811AED3E&lt;/repollguid&gt;&#10;            &lt;sourceid&gt;1A31C77B109B4AE597F269D1E9178840&lt;/sourceid&gt;&#10;            &lt;questiontext&gt;Will this loop end up rotating in the magnetic field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7D498493AF0445F9494AC26755A178A&lt;/guid&gt;&#10;                    &lt;answertext&gt;Yes&lt;/answertext&gt;&#10;                    &lt;valuetype&gt;1&lt;/valuetype&gt;&#10;                &lt;/answer&gt;&#10;                &lt;answer&gt;&#10;                    &lt;guid&gt;0C51B28DEABE4E61838F5C911085B6E9&lt;/guid&gt;&#10;                    &lt;answertext&gt;No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2C8148B5DA6D4804A6385A64FEB1ED50&lt;/guid&gt;&#10;        &lt;description /&gt;&#10;        &lt;date&gt;3/10/2015 11:41:3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F9468018DAE4702AC9AEBDD3662BCD7&lt;/guid&gt;&#10;            &lt;repollguid&gt;4B0D5E48592A402881F0F307811AED3E&lt;/repollguid&gt;&#10;            &lt;sourceid&gt;1A31C77B109B4AE597F269D1E9178840&lt;/sourceid&gt;&#10;            &lt;questiontext&gt;Through which line will the loop rotat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7D498493AF0445F9494AC26755A178A&lt;/guid&gt;&#10;                    &lt;answertext&gt;Line through ac&lt;/answertext&gt;&#10;                    &lt;valuetype&gt;-1&lt;/valuetype&gt;&#10;                &lt;/answer&gt;&#10;                &lt;answer&gt;&#10;                    &lt;guid&gt;0C51B28DEABE4E61838F5C911085B6E9&lt;/guid&gt;&#10;                    &lt;answertext&gt;Line through db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C4D2FA47E3344BF797C98981A663D631&lt;/guid&gt;&#10;        &lt;description /&gt;&#10;        &lt;date&gt;3/10/2015 12:07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C38FD17C3554B9DB78DC9C78A4241B3&lt;/guid&gt;&#10;            &lt;repollguid&gt;7AA2731389F14177BEF76B0302740C27&lt;/repollguid&gt;&#10;            &lt;sourceid&gt;E970DC74B73C4AD493623F054ECBF55F&lt;/sourceid&gt;&#10;            &lt;questiontext&gt;At which of the points (a,b,c,d) will there be NO force due to the magnetic field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CF09705B4B94CF4B250929521101F12&lt;/guid&gt;&#10;                    &lt;answertext&gt;A&lt;/answertext&gt;&#10;                    &lt;valuetype&gt;-1&lt;/valuetype&gt;&#10;                &lt;/answer&gt;&#10;                &lt;answer&gt;&#10;                    &lt;guid&gt;C6C49D8CBAEA4FBEAE49712C96FBCBCB&lt;/guid&gt;&#10;                    &lt;answertext&gt;B&lt;/answertext&gt;&#10;                    &lt;valuetype&gt;-1&lt;/valuetype&gt;&#10;                &lt;/answer&gt;&#10;                &lt;answer&gt;&#10;                    &lt;guid&gt;3A554819B9F1448086F4F469818D626C&lt;/guid&gt;&#10;                    &lt;answertext&gt;C&lt;/answertext&gt;&#10;                    &lt;valuetype&gt;-1&lt;/valuetype&gt;&#10;                &lt;/answer&gt;&#10;                &lt;answer&gt;&#10;                    &lt;guid&gt;D208A0AAA58F492B981C6244504E83B9&lt;/guid&gt;&#10;                    &lt;answertext&gt;D&lt;/answertext&gt;&#10;                    &lt;valuetype&gt;-1&lt;/valuetype&gt;&#10;                &lt;/answer&gt;&#10;                &lt;answer&gt;&#10;                    &lt;guid&gt;1A5376B366854767BE1E9D5CA85EEF63&lt;/guid&gt;&#10;                    &lt;answertext&gt;A and C&lt;/answertext&gt;&#10;                    &lt;valuetype&gt;-1&lt;/valuetype&gt;&#10;                &lt;/answer&gt;&#10;                &lt;answer&gt;&#10;                    &lt;guid&gt;5947B27A25EE4118803A4CCDBA4C7C9E&lt;/guid&gt;&#10;                    &lt;answertext&gt;B and D&lt;/answertext&gt;&#10;                    &lt;valuetype&gt;-1&lt;/valuetype&gt;&#10;                &lt;/answer&gt;&#10;                &lt;answer&gt;&#10;                    &lt;guid&gt;8FE66E6667FA437B9332A52FB9F995BE&lt;/guid&gt;&#10;                    &lt;answertext&gt;All the points&lt;/answertext&gt;&#10;                    &lt;valuetype&gt;-1&lt;/valuetype&gt;&#10;                &lt;/answer&gt;&#10;                &lt;answer&gt;&#10;                    &lt;guid&gt;9B980CAE6EC44135B904052A8CA9D512&lt;/guid&gt;&#10;                    &lt;answertext&gt;None of the point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C28945EC8204302B30A9A7ED2357CF2&lt;/guid&gt;&#10;        &lt;description /&gt;&#10;        &lt;date&gt;3/10/2015 11:10:3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EF09C9F95B94792945406FA30968017&lt;/guid&gt;&#10;            &lt;repollguid&gt;5408D9518E36438DAD718A8BEFC7B953&lt;/repollguid&gt;&#10;            &lt;sourceid&gt;B82A909D1A5D48C390461AB760D7F94C&lt;/sourceid&gt;&#10;            &lt;questiontext&gt;The normal line to a loop or collection of loops is the line _______ to the loop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EB9BF82E2D34483A66E69E8C6125E3D&lt;/guid&gt;&#10;                    &lt;answertext&gt;Parallel&lt;/answertext&gt;&#10;                    &lt;valuetype&gt;-1&lt;/valuetype&gt;&#10;                &lt;/answer&gt;&#10;                &lt;answer&gt;&#10;                    &lt;guid&gt;456246014A454C7185E05CA1E1FD6D3D&lt;/guid&gt;&#10;                    &lt;answertext&gt;Perpendicular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302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Graph Chart</vt:lpstr>
      <vt:lpstr>What direction must the current be flowing though the bar if it is accelerating to the right.</vt:lpstr>
      <vt:lpstr>The normal line to a loop or collection of loops is the line _______ to the loops.</vt:lpstr>
      <vt:lpstr>The angle φ is the angle measured between _________.</vt:lpstr>
      <vt:lpstr>To maximize τ, the angle φ between the  magnetic field and the normal to the loop should be (in degrees)</vt:lpstr>
      <vt:lpstr>In what direction does the magnetic field point given in the figure on the right?</vt:lpstr>
      <vt:lpstr>At which points (a,b,c,d) will there be no torque on the loop due to the magnetic field.</vt:lpstr>
      <vt:lpstr>At point b, where will the force due to the magnetic field point?</vt:lpstr>
      <vt:lpstr>At point d, where will the force due to the magnetic field point?</vt:lpstr>
      <vt:lpstr>Will this loop end up rotating in the magnetic field?</vt:lpstr>
      <vt:lpstr>Through which line will the loop rotate?</vt:lpstr>
      <vt:lpstr>At which of the points (a,b,c,d) will there be NO force due to the magnetic field?</vt:lpstr>
    </vt:vector>
  </TitlesOfParts>
  <Company>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line to a loop or collection of loops is the line _______ to the loops.</dc:title>
  <dc:creator>Karl H. Frinkle</dc:creator>
  <cp:lastModifiedBy>Karl H. Frinkle</cp:lastModifiedBy>
  <cp:revision>16</cp:revision>
  <dcterms:created xsi:type="dcterms:W3CDTF">2015-03-10T16:08:52Z</dcterms:created>
  <dcterms:modified xsi:type="dcterms:W3CDTF">2015-03-11T14:44:08Z</dcterms:modified>
</cp:coreProperties>
</file>