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470-2461-480A-B12D-A0CD72729D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BA52-B901-449B-AB7E-D48EF8C8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4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470-2461-480A-B12D-A0CD72729D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BA52-B901-449B-AB7E-D48EF8C8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0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470-2461-480A-B12D-A0CD72729D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BA52-B901-449B-AB7E-D48EF8C8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470-2461-480A-B12D-A0CD72729D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BA52-B901-449B-AB7E-D48EF8C8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2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470-2461-480A-B12D-A0CD72729D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BA52-B901-449B-AB7E-D48EF8C8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8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470-2461-480A-B12D-A0CD72729D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BA52-B901-449B-AB7E-D48EF8C8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0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470-2461-480A-B12D-A0CD72729D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BA52-B901-449B-AB7E-D48EF8C8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470-2461-480A-B12D-A0CD72729D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BA52-B901-449B-AB7E-D48EF8C8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3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470-2461-480A-B12D-A0CD72729D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BA52-B901-449B-AB7E-D48EF8C8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470-2461-480A-B12D-A0CD72729D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BA52-B901-449B-AB7E-D48EF8C8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470-2461-480A-B12D-A0CD72729D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BA52-B901-449B-AB7E-D48EF8C8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0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470-2461-480A-B12D-A0CD72729D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BA52-B901-449B-AB7E-D48EF8C8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4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2470-2461-480A-B12D-A0CD72729D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4BA52-B901-449B-AB7E-D48EF8C8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5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7.xml"/><Relationship Id="rId7" Type="http://schemas.openxmlformats.org/officeDocument/2006/relationships/oleObject" Target="../embeddings/oleObject7.bin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31.xml"/><Relationship Id="rId7" Type="http://schemas.openxmlformats.org/officeDocument/2006/relationships/oleObject" Target="../embeddings/oleObject8.bin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35.xml"/><Relationship Id="rId7" Type="http://schemas.openxmlformats.org/officeDocument/2006/relationships/oleObject" Target="../embeddings/oleObject9.bin"/><Relationship Id="rId2" Type="http://schemas.openxmlformats.org/officeDocument/2006/relationships/tags" Target="../tags/tag34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Energy in a capacitor is stored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On the outside of the plates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 the plates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On the inside of the plates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 the electric field between the plates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8245529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279392"/>
            <a:ext cx="3208846" cy="107289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5326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Energy in an inductor is stored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On the surface of the inductor coils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 the magnetic field induced by the coils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 energy is stored in an inductor!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4314350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621280"/>
            <a:ext cx="3518916" cy="107289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8097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induce an </a:t>
            </a:r>
            <a:r>
              <a:rPr lang="en-US" i="1" dirty="0" err="1" smtClean="0"/>
              <a:t>emf</a:t>
            </a:r>
            <a:r>
              <a:rPr lang="en-US" dirty="0" smtClean="0"/>
              <a:t> in an inductor, the current through the inductor must be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Zero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Non-constant zero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changing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0069261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718816"/>
            <a:ext cx="1512951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691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the current through an inductor is increasing, then the </a:t>
            </a:r>
            <a:r>
              <a:rPr lang="en-US" i="1" dirty="0" err="1" smtClean="0"/>
              <a:t>emf</a:t>
            </a:r>
            <a:r>
              <a:rPr lang="en-US" dirty="0" smtClean="0"/>
              <a:t> points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 the direction of current.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opposite the direction of current.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perpendicular to the current.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6743431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621280"/>
            <a:ext cx="3430461" cy="107289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830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According to Lenz’s law, the direction of any magnetically induced current or </a:t>
            </a:r>
            <a:r>
              <a:rPr lang="en-US" sz="3600" i="1" dirty="0" err="1" smtClean="0"/>
              <a:t>emf</a:t>
            </a:r>
            <a:r>
              <a:rPr lang="en-US" sz="3600" dirty="0" smtClean="0"/>
              <a:t> is such as to ________ the direction of the phenomenon causing it.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4114800" cy="2697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oppose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reinforce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92030233"/>
              </p:ext>
            </p:extLst>
          </p:nvPr>
        </p:nvGraphicFramePr>
        <p:xfrm>
          <a:off x="4508500" y="3581400"/>
          <a:ext cx="457200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581400"/>
                        <a:ext cx="4572000" cy="316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474720"/>
            <a:ext cx="1335088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9806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8589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For a </a:t>
            </a:r>
            <a:r>
              <a:rPr lang="en-US" sz="3600" dirty="0" err="1" smtClean="0"/>
              <a:t>toroidal</a:t>
            </a:r>
            <a:r>
              <a:rPr lang="en-US" sz="3600" dirty="0" smtClean="0"/>
              <a:t> solenoid, the amount of energy stored in the magnetic field depends upon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86000"/>
            <a:ext cx="4114800" cy="3840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number of coils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cross sectional area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strength of resulting magnetic field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09142789"/>
              </p:ext>
            </p:extLst>
          </p:nvPr>
        </p:nvGraphicFramePr>
        <p:xfrm>
          <a:off x="4508500" y="2438400"/>
          <a:ext cx="4572000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438400"/>
                        <a:ext cx="4572000" cy="430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477512"/>
            <a:ext cx="2670747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6122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5791200" cy="30019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In order to create the induced magnetic field (red) given, the flux must change from 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4114800" cy="2697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l-GR" dirty="0" smtClean="0"/>
              <a:t>Φ</a:t>
            </a:r>
            <a:r>
              <a:rPr lang="en-US" baseline="-25000" dirty="0" smtClean="0"/>
              <a:t>1</a:t>
            </a:r>
            <a:r>
              <a:rPr lang="en-US" dirty="0" smtClean="0"/>
              <a:t> to </a:t>
            </a:r>
            <a:r>
              <a:rPr lang="el-GR" dirty="0" smtClean="0"/>
              <a:t>Φ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l-GR" dirty="0" smtClean="0"/>
              <a:t>Φ</a:t>
            </a:r>
            <a:r>
              <a:rPr lang="en-US" baseline="-25000" dirty="0" smtClean="0"/>
              <a:t>2</a:t>
            </a:r>
            <a:r>
              <a:rPr lang="en-US" dirty="0" smtClean="0"/>
              <a:t> to </a:t>
            </a:r>
            <a:r>
              <a:rPr lang="el-GR" dirty="0" smtClean="0"/>
              <a:t>Φ</a:t>
            </a:r>
            <a:r>
              <a:rPr lang="en-US" baseline="-25000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Neither will induce the magnetic field depicted.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40976461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310" y="381000"/>
            <a:ext cx="2953162" cy="2734057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913632"/>
            <a:ext cx="1510475" cy="536448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8310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5791200" cy="30019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Looking at the ring from above, induced current will flow</a:t>
            </a:r>
            <a:endParaRPr lang="en-US" sz="40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4114800" cy="2697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clockwise</a:t>
            </a:r>
            <a:endParaRPr lang="en-US" baseline="-250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counter-clockwise</a:t>
            </a:r>
            <a:endParaRPr lang="en-US" baseline="-250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there will be no induced current.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42521814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310" y="381000"/>
            <a:ext cx="2953162" cy="2734057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474720"/>
            <a:ext cx="1666875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657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4800600" cy="30019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What direction does the force due to the magnetic field on the upper section of the closed loop point?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76600"/>
            <a:ext cx="3810000" cy="3276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up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down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board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board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nowhere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1437125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04800"/>
            <a:ext cx="3544733" cy="2744309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5059680"/>
            <a:ext cx="2319528" cy="45720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0998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FC7514E7ACC41899D150BE2FF22B951&lt;/guid&gt;&#10;        &lt;description /&gt;&#10;        &lt;date&gt;4/13/2015 9:07:5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46EB3D8F2C148B0A714CEC98D77DCC7&lt;/guid&gt;&#10;            &lt;repollguid&gt;9B673C57EBE94073A20EDA33DFFE213B&lt;/repollguid&gt;&#10;            &lt;sourceid&gt;E18FB8B2B90D4F44A277978A2F9E6D36&lt;/sourceid&gt;&#10;            &lt;questiontext&gt;To induce an emf in an inductor, the current through the inductor must b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55A4A028E994C628187E6AF7AF165A4&lt;/guid&gt;&#10;                    &lt;answertext&gt;Zero&lt;/answertext&gt;&#10;                    &lt;valuetype&gt;-1&lt;/valuetype&gt;&#10;                &lt;/answer&gt;&#10;                &lt;answer&gt;&#10;                    &lt;guid&gt;29441B4826384531902EF34B8F34F36A&lt;/guid&gt;&#10;                    &lt;answertext&gt;Non-constant zero&lt;/answertext&gt;&#10;                    &lt;valuetype&gt;-1&lt;/valuetype&gt;&#10;                &lt;/answer&gt;&#10;                &lt;answer&gt;&#10;                    &lt;guid&gt;D028A9C5125045BFA2B0E79F108C96E0&lt;/guid&gt;&#10;                    &lt;answertext&gt;changing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3D7FA15535646FA949649C0B5F80FB8&lt;/guid&gt;&#10;        &lt;description /&gt;&#10;        &lt;date&gt;4/13/2015 9:09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21E85CE523643648E9A4A19A2A1713E&lt;/guid&gt;&#10;            &lt;repollguid&gt;EF1F3AD8601E4FCA80CDB727A8E353E7&lt;/repollguid&gt;&#10;            &lt;sourceid&gt;F4D0F7B5B7F84AF89D2E4FCD0AAA9B61&lt;/sourceid&gt;&#10;            &lt;questiontext&gt;If the current through an inductor is increasing, then the emf point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8CF6CCA25F8498095F374DD42E60735&lt;/guid&gt;&#10;                    &lt;answertext&gt;in the direction of current.&lt;/answertext&gt;&#10;                    &lt;valuetype&gt;-1&lt;/valuetype&gt;&#10;                &lt;/answer&gt;&#10;                &lt;answer&gt;&#10;                    &lt;guid&gt;EADF5B641490458A84F0972D0AC6047B&lt;/guid&gt;&#10;                    &lt;answertext&gt;opposite the direction of current.&lt;/answertext&gt;&#10;                    &lt;valuetype&gt;1&lt;/valuetype&gt;&#10;                &lt;/answer&gt;&#10;                &lt;answer&gt;&#10;                    &lt;guid&gt;DA45ABB5F2AE420A9C84F1564ACB893E&lt;/guid&gt;&#10;                    &lt;answertext&gt;perpendicular to the current.&lt;/answertext&gt;&#10;                    &lt;valuetype&gt;-1&lt;/valuetype&gt;&#10;                &lt;/answer&gt;&#10;                &lt;answer&gt;&#10;                    &lt;guid&gt;39270ECFA7C840678329C5A3D2AFD79C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AF82FACE8884E3690AAA012F9A72F9E&lt;/guid&gt;&#10;        &lt;description /&gt;&#10;        &lt;date&gt;4/13/2015 9:12:3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80BEA8352B24D4787AB8C60D6182A1B&lt;/guid&gt;&#10;            &lt;repollguid&gt;D87F27F81E264495B9627F92471DF354&lt;/repollguid&gt;&#10;            &lt;sourceid&gt;2F07F2618F494D46AF0301751228985A&lt;/sourceid&gt;&#10;            &lt;questiontext&gt;According to Lenz’s law, the direction of any magnetically induced current or emf is such as to ________ the direction of the phenomenon causing i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DFC96B18FC54D11A3694E71826C83C7&lt;/guid&gt;&#10;                    &lt;answertext&gt;oppose&lt;/answertext&gt;&#10;                    &lt;valuetype&gt;1&lt;/valuetype&gt;&#10;                &lt;/answer&gt;&#10;                &lt;answer&gt;&#10;                    &lt;guid&gt;2CFC920FAE6E4102995A3C39CEA96598&lt;/guid&gt;&#10;                    &lt;answertext&gt;reinforc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B8F265EBDF341F89D379BF76BA0A3C0&lt;/guid&gt;&#10;        &lt;description /&gt;&#10;        &lt;date&gt;4/13/2015 9:04:0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22F3FA974BA457991AE622BE2E35008&lt;/guid&gt;&#10;            &lt;repollguid&gt;49A91880F49443C1A94DEE2D7D6DA383&lt;/repollguid&gt;&#10;            &lt;sourceid&gt;51D032AC9CCA42C7B37CA257D5D05FF2&lt;/sourceid&gt;&#10;            &lt;questiontext&gt;Energy in a capacitor is stored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2DD806AAC0247A0A9C2952671ACE8A7&lt;/guid&gt;&#10;                    &lt;answertext&gt;On the outside of the plates&lt;/answertext&gt;&#10;                    &lt;valuetype&gt;-1&lt;/valuetype&gt;&#10;                &lt;/answer&gt;&#10;                &lt;answer&gt;&#10;                    &lt;guid&gt;E630E423EAEC44C3B699D4F86FEDC79A&lt;/guid&gt;&#10;                    &lt;answertext&gt;In the plates&lt;/answertext&gt;&#10;                    &lt;valuetype&gt;-1&lt;/valuetype&gt;&#10;                &lt;/answer&gt;&#10;                &lt;answer&gt;&#10;                    &lt;guid&gt;E277CBD126C74BCCB5AB84749D881D05&lt;/guid&gt;&#10;                    &lt;answertext&gt;On the inside of the plates&lt;/answertext&gt;&#10;                    &lt;valuetype&gt;-1&lt;/valuetype&gt;&#10;                &lt;/answer&gt;&#10;                &lt;answer&gt;&#10;                    &lt;guid&gt;FEC7ADE7D0C74729A22CF1C1054FEDB5&lt;/guid&gt;&#10;                    &lt;answertext&gt;In the electric field between the plates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1D05072CED2419AB2237BECA436AFCF&lt;/guid&gt;&#10;        &lt;description /&gt;&#10;        &lt;date&gt;4/13/2015 9:21:3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CC88A12DE6E4F909B9254032C4F4A12&lt;/guid&gt;&#10;            &lt;repollguid&gt;D59DD81F8E5442A68BB8B7CFA44EB018&lt;/repollguid&gt;&#10;            &lt;sourceid&gt;2014E373E7E04F93BCED48C1AA4511FF&lt;/sourceid&gt;&#10;            &lt;questiontext&gt;For a toroidal solenoid, the amount of energy stored in the magnetic field depends upo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0A470B0F0854EA787ECDDB6FFD3A2DC&lt;/guid&gt;&#10;                    &lt;answertext&gt;the number of coils&lt;/answertext&gt;&#10;                    &lt;valuetype&gt;-1&lt;/valuetype&gt;&#10;                &lt;/answer&gt;&#10;                &lt;answer&gt;&#10;                    &lt;guid&gt;9D912837BD6A4DFBBD6FFFF5AEE0EFB3&lt;/guid&gt;&#10;                    &lt;answertext&gt;cross sectional area&lt;/answertext&gt;&#10;                    &lt;valuetype&gt;-1&lt;/valuetype&gt;&#10;                &lt;/answer&gt;&#10;                &lt;answer&gt;&#10;                    &lt;guid&gt;4BE5EA0EC9204BFEB794FACCB7E2F074&lt;/guid&gt;&#10;                    &lt;answertext&gt;strength of resulting magnetic field&lt;/answertext&gt;&#10;                    &lt;valuetype&gt;-1&lt;/valuetype&gt;&#10;                &lt;/answer&gt;&#10;                &lt;answer&gt;&#10;                    &lt;guid&gt;24DEDC71AD4C4947B174C5281D3EE3C4&lt;/guid&gt;&#10;                    &lt;answertext&gt;all of the above&lt;/answertext&gt;&#10;                    &lt;valuetype&gt;1&lt;/valuetype&gt;&#10;                &lt;/answer&gt;&#10;                &lt;answer&gt;&#10;                    &lt;guid&gt;70EC9E86BA8440198B21FE5393A3F3AA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9B6D2813E004F3EBB67E66B450FFA23&lt;/guid&gt;&#10;        &lt;description /&gt;&#10;        &lt;date&gt;4/13/2015 9:32:0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A743E0386B046D8B654CCCC54D09BE6&lt;/guid&gt;&#10;            &lt;repollguid&gt;A711AFCF579B453A95DDB638AF01CB04&lt;/repollguid&gt;&#10;            &lt;sourceid&gt;67BC03D2C7CA4D68BC44B58904247C4C&lt;/sourceid&gt;&#10;            &lt;questiontext&gt;In order to create the induced magnetic field (red) given, the flux must change from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CD9A05BE85A44599D2D354BD9CF0B96&lt;/guid&gt;&#10;                    &lt;answertext&gt;Φ1 to Φ2&lt;/answertext&gt;&#10;                    &lt;valuetype&gt;-1&lt;/valuetype&gt;&#10;                &lt;/answer&gt;&#10;                &lt;answer&gt;&#10;                    &lt;guid&gt;E377A15C77FB475CBB0288D4B2A287BE&lt;/guid&gt;&#10;                    &lt;answertext&gt;Φ2 to Φ1&lt;/answertext&gt;&#10;                    &lt;valuetype&gt;1&lt;/valuetype&gt;&#10;                &lt;/answer&gt;&#10;                &lt;answer&gt;&#10;                    &lt;guid&gt;CCAC485E9E7449C1A4A727401BDCAE0E&lt;/guid&gt;&#10;                    &lt;answertext&gt;Neither will induce the magnetic field depicted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9B6D2813E004F3EBB67E66B450FFA23&lt;/guid&gt;&#10;        &lt;description /&gt;&#10;        &lt;date&gt;4/13/2015 9:32:0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178657469D042F99F9B6920C6103EB7&lt;/guid&gt;&#10;            &lt;repollguid&gt;A711AFCF579B453A95DDB638AF01CB04&lt;/repollguid&gt;&#10;            &lt;sourceid&gt;67BC03D2C7CA4D68BC44B58904247C4C&lt;/sourceid&gt;&#10;            &lt;questiontext&gt;Looking at the ring from above, induced current will flow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CD9A05BE85A44599D2D354BD9CF0B96&lt;/guid&gt;&#10;                    &lt;answertext&gt;clockwise&lt;/answertext&gt;&#10;                    &lt;valuetype&gt;1&lt;/valuetype&gt;&#10;                &lt;/answer&gt;&#10;                &lt;answer&gt;&#10;                    &lt;guid&gt;E377A15C77FB475CBB0288D4B2A287BE&lt;/guid&gt;&#10;                    &lt;answertext&gt;counter-clockwise&lt;/answertext&gt;&#10;                    &lt;valuetype&gt;-1&lt;/valuetype&gt;&#10;                &lt;/answer&gt;&#10;                &lt;answer&gt;&#10;                    &lt;guid&gt;CCAC485E9E7449C1A4A727401BDCAE0E&lt;/guid&gt;&#10;                    &lt;answertext&gt;there will be no induced current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DFB8263B6004A75B55C2383D9FF306E&lt;/guid&gt;&#10;        &lt;description /&gt;&#10;        &lt;date&gt;4/13/2015 9:39:4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F623D543F284A68A012E354893F93AC&lt;/guid&gt;&#10;            &lt;repollguid&gt;702BB15533C541FD8B51B7DFE1BB12AD&lt;/repollguid&gt;&#10;            &lt;sourceid&gt;B48303FCC6F54E6BBE647D2C5D1E4F62&lt;/sourceid&gt;&#10;            &lt;questiontext&gt;What direction does the force due to the magnetic field on the upper section of the closed loop poin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ED56AC2BE1D4E90A9782461E63E4235&lt;/guid&gt;&#10;                    &lt;answertext&gt;left&lt;/answertext&gt;&#10;                    &lt;valuetype&gt;-1&lt;/valuetype&gt;&#10;                &lt;/answer&gt;&#10;                &lt;answer&gt;&#10;                    &lt;guid&gt;6D26227450F44014B38D4892B3B2BB8B&lt;/guid&gt;&#10;                    &lt;answertext&gt;right&lt;/answertext&gt;&#10;                    &lt;valuetype&gt;-1&lt;/valuetype&gt;&#10;                &lt;/answer&gt;&#10;                &lt;answer&gt;&#10;                    &lt;guid&gt;0A41DA0C753A45D18FAA32DF6FE4EDA4&lt;/guid&gt;&#10;                    &lt;answertext&gt;up&lt;/answertext&gt;&#10;                    &lt;valuetype&gt;-1&lt;/valuetype&gt;&#10;                &lt;/answer&gt;&#10;                &lt;answer&gt;&#10;                    &lt;guid&gt;C0EA6F98A50B4C57A898D97B5674B6FD&lt;/guid&gt;&#10;                    &lt;answertext&gt;down&lt;/answertext&gt;&#10;                    &lt;valuetype&gt;-1&lt;/valuetype&gt;&#10;                &lt;/answer&gt;&#10;                &lt;answer&gt;&#10;                    &lt;guid&gt;CA8DA549D75F480A8CDE9DC8BB72D169&lt;/guid&gt;&#10;                    &lt;answertext&gt;into the board&lt;/answertext&gt;&#10;                    &lt;valuetype&gt;1&lt;/valuetype&gt;&#10;                &lt;/answer&gt;&#10;                &lt;answer&gt;&#10;                    &lt;guid&gt;A349C0DA8561477AA93CFA42A6935C2E&lt;/guid&gt;&#10;                    &lt;answertext&gt;out of the board&lt;/answertext&gt;&#10;                    &lt;valuetype&gt;-1&lt;/valuetype&gt;&#10;                &lt;/answer&gt;&#10;                &lt;answer&gt;&#10;                    &lt;guid&gt;AD20412FF7404EADB8D3B664E259262A&lt;/guid&gt;&#10;                    &lt;answertext&gt;nowher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4A224F2CD8A4EF3A615DB2EF6B8B853&lt;/guid&gt;&#10;        &lt;description /&gt;&#10;        &lt;date&gt;4/13/2015 9:04:5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3A85D5301AF4C678E4D067490BC46E1&lt;/guid&gt;&#10;            &lt;repollguid&gt;D8A6C920D1C54C489AD6EBDE822E6B2A&lt;/repollguid&gt;&#10;            &lt;sourceid&gt;EA24EEF26F4D41B9A5807F10BAD56FBD&lt;/sourceid&gt;&#10;            &lt;questiontext&gt;Energy in an inductor is stored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9327AB4657F43E1B45AEF2184EE33A7&lt;/guid&gt;&#10;                    &lt;answertext&gt;On the surface of the inductor coils&lt;/answertext&gt;&#10;                    &lt;valuetype&gt;-1&lt;/valuetype&gt;&#10;                &lt;/answer&gt;&#10;                &lt;answer&gt;&#10;                    &lt;guid&gt;ABCC3CB70F9E4D9990C720EEE88DFB5C&lt;/guid&gt;&#10;                    &lt;answertext&gt;In the magnetic field induced by the coils&lt;/answertext&gt;&#10;                    &lt;valuetype&gt;1&lt;/valuetype&gt;&#10;                &lt;/answer&gt;&#10;                &lt;answer&gt;&#10;                    &lt;guid&gt;D4487C6094654CB199576E87265BF19E&lt;/guid&gt;&#10;                    &lt;answertext&gt;No energy is stored in an inductor!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263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Graph Chart</vt:lpstr>
      <vt:lpstr>Energy in a capacitor is stored</vt:lpstr>
      <vt:lpstr>Energy in an inductor is stored</vt:lpstr>
      <vt:lpstr>To induce an emf in an inductor, the current through the inductor must be</vt:lpstr>
      <vt:lpstr>If the current through an inductor is increasing, then the emf points</vt:lpstr>
      <vt:lpstr>According to Lenz’s law, the direction of any magnetically induced current or emf is such as to ________ the direction of the phenomenon causing it.</vt:lpstr>
      <vt:lpstr>For a toroidal solenoid, the amount of energy stored in the magnetic field depends upon</vt:lpstr>
      <vt:lpstr>In order to create the induced magnetic field (red) given, the flux must change from </vt:lpstr>
      <vt:lpstr>Looking at the ring from above, induced current will flow</vt:lpstr>
      <vt:lpstr>What direction does the force due to the magnetic field on the upper section of the closed loop point?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11</cp:revision>
  <dcterms:created xsi:type="dcterms:W3CDTF">2015-04-13T14:03:28Z</dcterms:created>
  <dcterms:modified xsi:type="dcterms:W3CDTF">2015-04-13T14:49:04Z</dcterms:modified>
</cp:coreProperties>
</file>